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58" r:id="rId11"/>
    <p:sldId id="259" r:id="rId12"/>
    <p:sldId id="26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301" r:id="rId22"/>
    <p:sldId id="274" r:id="rId23"/>
    <p:sldId id="277" r:id="rId24"/>
    <p:sldId id="275" r:id="rId25"/>
    <p:sldId id="276" r:id="rId26"/>
    <p:sldId id="278" r:id="rId27"/>
    <p:sldId id="279" r:id="rId28"/>
    <p:sldId id="280" r:id="rId29"/>
    <p:sldId id="296" r:id="rId30"/>
    <p:sldId id="295" r:id="rId31"/>
    <p:sldId id="297" r:id="rId32"/>
    <p:sldId id="298" r:id="rId33"/>
    <p:sldId id="299" r:id="rId34"/>
    <p:sldId id="300" r:id="rId35"/>
    <p:sldId id="283" r:id="rId36"/>
    <p:sldId id="284" r:id="rId37"/>
    <p:sldId id="285" r:id="rId38"/>
    <p:sldId id="286" r:id="rId39"/>
    <p:sldId id="28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Nipshag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455"/>
    <a:srgbClr val="BDA95F"/>
    <a:srgbClr val="FF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Nipshagen" userId="ee3b3bbc25b4cb6d" providerId="LiveId" clId="{99A59FDD-0DE9-48FE-821E-72713D0F0B9A}"/>
    <pc:docChg chg="addSld delSld modSld sldOrd">
      <pc:chgData name="Moritz Nipshagen" userId="ee3b3bbc25b4cb6d" providerId="LiveId" clId="{99A59FDD-0DE9-48FE-821E-72713D0F0B9A}" dt="2018-04-04T09:09:01.017" v="16"/>
      <pc:docMkLst>
        <pc:docMk/>
      </pc:docMkLst>
      <pc:sldChg chg="ord">
        <pc:chgData name="Moritz Nipshagen" userId="ee3b3bbc25b4cb6d" providerId="LiveId" clId="{99A59FDD-0DE9-48FE-821E-72713D0F0B9A}" dt="2018-04-04T09:07:53.814" v="7"/>
        <pc:sldMkLst>
          <pc:docMk/>
          <pc:sldMk cId="198626347" sldId="282"/>
        </pc:sldMkLst>
      </pc:sldChg>
      <pc:sldChg chg="ord">
        <pc:chgData name="Moritz Nipshagen" userId="ee3b3bbc25b4cb6d" providerId="LiveId" clId="{99A59FDD-0DE9-48FE-821E-72713D0F0B9A}" dt="2018-04-04T09:07:50.555" v="6"/>
        <pc:sldMkLst>
          <pc:docMk/>
          <pc:sldMk cId="785293548" sldId="286"/>
        </pc:sldMkLst>
      </pc:sldChg>
      <pc:sldChg chg="add">
        <pc:chgData name="Moritz Nipshagen" userId="ee3b3bbc25b4cb6d" providerId="LiveId" clId="{99A59FDD-0DE9-48FE-821E-72713D0F0B9A}" dt="2018-04-04T09:07:07.253" v="0"/>
        <pc:sldMkLst>
          <pc:docMk/>
          <pc:sldMk cId="3288798530" sldId="289"/>
        </pc:sldMkLst>
      </pc:sldChg>
      <pc:sldChg chg="add">
        <pc:chgData name="Moritz Nipshagen" userId="ee3b3bbc25b4cb6d" providerId="LiveId" clId="{99A59FDD-0DE9-48FE-821E-72713D0F0B9A}" dt="2018-04-04T09:07:07.253" v="0"/>
        <pc:sldMkLst>
          <pc:docMk/>
          <pc:sldMk cId="4029556289" sldId="290"/>
        </pc:sldMkLst>
      </pc:sldChg>
      <pc:sldChg chg="add">
        <pc:chgData name="Moritz Nipshagen" userId="ee3b3bbc25b4cb6d" providerId="LiveId" clId="{99A59FDD-0DE9-48FE-821E-72713D0F0B9A}" dt="2018-04-04T09:07:07.253" v="0"/>
        <pc:sldMkLst>
          <pc:docMk/>
          <pc:sldMk cId="1496622272" sldId="291"/>
        </pc:sldMkLst>
      </pc:sldChg>
      <pc:sldChg chg="add">
        <pc:chgData name="Moritz Nipshagen" userId="ee3b3bbc25b4cb6d" providerId="LiveId" clId="{99A59FDD-0DE9-48FE-821E-72713D0F0B9A}" dt="2018-04-04T09:07:07.253" v="0"/>
        <pc:sldMkLst>
          <pc:docMk/>
          <pc:sldMk cId="159765170" sldId="292"/>
        </pc:sldMkLst>
      </pc:sldChg>
      <pc:sldChg chg="add">
        <pc:chgData name="Moritz Nipshagen" userId="ee3b3bbc25b4cb6d" providerId="LiveId" clId="{99A59FDD-0DE9-48FE-821E-72713D0F0B9A}" dt="2018-04-04T09:07:07.253" v="0"/>
        <pc:sldMkLst>
          <pc:docMk/>
          <pc:sldMk cId="1214841034" sldId="293"/>
        </pc:sldMkLst>
      </pc:sldChg>
      <pc:sldChg chg="add">
        <pc:chgData name="Moritz Nipshagen" userId="ee3b3bbc25b4cb6d" providerId="LiveId" clId="{99A59FDD-0DE9-48FE-821E-72713D0F0B9A}" dt="2018-04-04T09:07:43.051" v="5"/>
        <pc:sldMkLst>
          <pc:docMk/>
          <pc:sldMk cId="2135524713" sldId="295"/>
        </pc:sldMkLst>
      </pc:sldChg>
      <pc:sldChg chg="add">
        <pc:chgData name="Moritz Nipshagen" userId="ee3b3bbc25b4cb6d" providerId="LiveId" clId="{99A59FDD-0DE9-48FE-821E-72713D0F0B9A}" dt="2018-04-04T09:07:43.051" v="5"/>
        <pc:sldMkLst>
          <pc:docMk/>
          <pc:sldMk cId="834229125" sldId="296"/>
        </pc:sldMkLst>
      </pc:sldChg>
      <pc:sldChg chg="add">
        <pc:chgData name="Moritz Nipshagen" userId="ee3b3bbc25b4cb6d" providerId="LiveId" clId="{99A59FDD-0DE9-48FE-821E-72713D0F0B9A}" dt="2018-04-04T09:07:43.051" v="5"/>
        <pc:sldMkLst>
          <pc:docMk/>
          <pc:sldMk cId="447460072" sldId="297"/>
        </pc:sldMkLst>
      </pc:sldChg>
      <pc:sldChg chg="add">
        <pc:chgData name="Moritz Nipshagen" userId="ee3b3bbc25b4cb6d" providerId="LiveId" clId="{99A59FDD-0DE9-48FE-821E-72713D0F0B9A}" dt="2018-04-04T09:07:43.051" v="5"/>
        <pc:sldMkLst>
          <pc:docMk/>
          <pc:sldMk cId="2750217906" sldId="298"/>
        </pc:sldMkLst>
      </pc:sldChg>
      <pc:sldChg chg="add">
        <pc:chgData name="Moritz Nipshagen" userId="ee3b3bbc25b4cb6d" providerId="LiveId" clId="{99A59FDD-0DE9-48FE-821E-72713D0F0B9A}" dt="2018-04-04T09:07:43.051" v="5"/>
        <pc:sldMkLst>
          <pc:docMk/>
          <pc:sldMk cId="1896263324" sldId="299"/>
        </pc:sldMkLst>
      </pc:sldChg>
      <pc:sldChg chg="add">
        <pc:chgData name="Moritz Nipshagen" userId="ee3b3bbc25b4cb6d" providerId="LiveId" clId="{99A59FDD-0DE9-48FE-821E-72713D0F0B9A}" dt="2018-04-04T09:07:43.051" v="5"/>
        <pc:sldMkLst>
          <pc:docMk/>
          <pc:sldMk cId="2715353484" sldId="300"/>
        </pc:sldMkLst>
      </pc:sldChg>
    </pc:docChg>
  </pc:docChgLst>
  <pc:docChgLst>
    <pc:chgData name="Antonia H." userId="da08060cd893cdf4" providerId="Windows Live" clId="Web-{10C933E6-EBA3-49D3-A6B6-4D41CAA5C41F}"/>
    <pc:docChg chg="modSld">
      <pc:chgData name="Antonia H." userId="da08060cd893cdf4" providerId="Windows Live" clId="Web-{10C933E6-EBA3-49D3-A6B6-4D41CAA5C41F}" dt="2018-04-05T10:12:02.753" v="18"/>
      <pc:docMkLst>
        <pc:docMk/>
      </pc:docMkLst>
      <pc:sldChg chg="modSp">
        <pc:chgData name="Antonia H." userId="da08060cd893cdf4" providerId="Windows Live" clId="Web-{10C933E6-EBA3-49D3-A6B6-4D41CAA5C41F}" dt="2018-04-05T10:11:51.721" v="12"/>
        <pc:sldMkLst>
          <pc:docMk/>
          <pc:sldMk cId="2250377317" sldId="288"/>
        </pc:sldMkLst>
        <pc:spChg chg="mod">
          <ac:chgData name="Antonia H." userId="da08060cd893cdf4" providerId="Windows Live" clId="Web-{10C933E6-EBA3-49D3-A6B6-4D41CAA5C41F}" dt="2018-04-05T10:11:51.721" v="12"/>
          <ac:spMkLst>
            <pc:docMk/>
            <pc:sldMk cId="2250377317" sldId="288"/>
            <ac:spMk id="6" creationId="{71216121-2D61-438E-90D9-826C503ACE04}"/>
          </ac:spMkLst>
        </pc:spChg>
        <pc:spChg chg="mod">
          <ac:chgData name="Antonia H." userId="da08060cd893cdf4" providerId="Windows Live" clId="Web-{10C933E6-EBA3-49D3-A6B6-4D41CAA5C41F}" dt="2018-04-05T10:11:44.081" v="4"/>
          <ac:spMkLst>
            <pc:docMk/>
            <pc:sldMk cId="2250377317" sldId="288"/>
            <ac:spMk id="7" creationId="{2121BED5-8327-4FB0-8BEA-FCAB233B8F97}"/>
          </ac:spMkLst>
        </pc:spChg>
      </pc:sldChg>
      <pc:sldChg chg="modSp">
        <pc:chgData name="Antonia H." userId="da08060cd893cdf4" providerId="Windows Live" clId="Web-{10C933E6-EBA3-49D3-A6B6-4D41CAA5C41F}" dt="2018-04-05T10:12:02.753" v="17"/>
        <pc:sldMkLst>
          <pc:docMk/>
          <pc:sldMk cId="3288798530" sldId="289"/>
        </pc:sldMkLst>
        <pc:spChg chg="mod">
          <ac:chgData name="Antonia H." userId="da08060cd893cdf4" providerId="Windows Live" clId="Web-{10C933E6-EBA3-49D3-A6B6-4D41CAA5C41F}" dt="2018-04-05T10:12:02.753" v="17"/>
          <ac:spMkLst>
            <pc:docMk/>
            <pc:sldMk cId="3288798530" sldId="289"/>
            <ac:spMk id="2" creationId="{564F9390-7102-4473-85D0-70203FC44102}"/>
          </ac:spMkLst>
        </pc:spChg>
      </pc:sldChg>
    </pc:docChg>
  </pc:docChgLst>
  <pc:docChgLst>
    <pc:chgData name="Antonia H." userId="da08060cd893cdf4" providerId="Windows Live" clId="Web-{89F0C7C5-8995-46BF-AF73-6D70FE3E22EE}"/>
    <pc:docChg chg="modSld">
      <pc:chgData name="Antonia H." userId="da08060cd893cdf4" providerId="Windows Live" clId="Web-{89F0C7C5-8995-46BF-AF73-6D70FE3E22EE}" dt="2018-03-31T14:17:38.751" v="9"/>
      <pc:docMkLst>
        <pc:docMk/>
      </pc:docMkLst>
      <pc:sldChg chg="modSp">
        <pc:chgData name="Antonia H." userId="da08060cd893cdf4" providerId="Windows Live" clId="Web-{89F0C7C5-8995-46BF-AF73-6D70FE3E22EE}" dt="2018-03-31T14:17:38.751" v="8"/>
        <pc:sldMkLst>
          <pc:docMk/>
          <pc:sldMk cId="1309100374" sldId="256"/>
        </pc:sldMkLst>
        <pc:spChg chg="mod">
          <ac:chgData name="Antonia H." userId="da08060cd893cdf4" providerId="Windows Live" clId="Web-{89F0C7C5-8995-46BF-AF73-6D70FE3E22EE}" dt="2018-03-31T14:17:38.751" v="8"/>
          <ac:spMkLst>
            <pc:docMk/>
            <pc:sldMk cId="1309100374" sldId="256"/>
            <ac:spMk id="2" creationId="{3CB5C473-D4E8-4488-9541-8AB9EE7E608C}"/>
          </ac:spMkLst>
        </pc:spChg>
      </pc:sldChg>
    </pc:docChg>
  </pc:docChgLst>
  <pc:docChgLst>
    <pc:chgData name="Antonia H." userId="da08060cd893cdf4" providerId="Windows Live" clId="Web-{886C3CAD-4805-4EA5-A2AB-EF7E283CD750}"/>
    <pc:docChg chg="modSld">
      <pc:chgData name="Antonia H." userId="da08060cd893cdf4" providerId="Windows Live" clId="Web-{886C3CAD-4805-4EA5-A2AB-EF7E283CD750}" dt="2018-04-05T11:14:34.565" v="104"/>
      <pc:docMkLst>
        <pc:docMk/>
      </pc:docMkLst>
      <pc:sldChg chg="modSp">
        <pc:chgData name="Antonia H." userId="da08060cd893cdf4" providerId="Windows Live" clId="Web-{886C3CAD-4805-4EA5-A2AB-EF7E283CD750}" dt="2018-04-05T11:11:47.391" v="39"/>
        <pc:sldMkLst>
          <pc:docMk/>
          <pc:sldMk cId="3525982858" sldId="259"/>
        </pc:sldMkLst>
        <pc:spChg chg="mod">
          <ac:chgData name="Antonia H." userId="da08060cd893cdf4" providerId="Windows Live" clId="Web-{886C3CAD-4805-4EA5-A2AB-EF7E283CD750}" dt="2018-04-05T11:11:47.391" v="39"/>
          <ac:spMkLst>
            <pc:docMk/>
            <pc:sldMk cId="3525982858" sldId="259"/>
            <ac:spMk id="2" creationId="{F2656028-3B28-44E6-8385-CE390AFDB093}"/>
          </ac:spMkLst>
        </pc:spChg>
      </pc:sldChg>
      <pc:sldChg chg="modSp">
        <pc:chgData name="Antonia H." userId="da08060cd893cdf4" providerId="Windows Live" clId="Web-{886C3CAD-4805-4EA5-A2AB-EF7E283CD750}" dt="2018-04-05T11:11:56.594" v="45"/>
        <pc:sldMkLst>
          <pc:docMk/>
          <pc:sldMk cId="1156042204" sldId="261"/>
        </pc:sldMkLst>
        <pc:spChg chg="mod">
          <ac:chgData name="Antonia H." userId="da08060cd893cdf4" providerId="Windows Live" clId="Web-{886C3CAD-4805-4EA5-A2AB-EF7E283CD750}" dt="2018-04-05T11:11:56.594" v="45"/>
          <ac:spMkLst>
            <pc:docMk/>
            <pc:sldMk cId="1156042204" sldId="261"/>
            <ac:spMk id="2" creationId="{F2656028-3B28-44E6-8385-CE390AFDB093}"/>
          </ac:spMkLst>
        </pc:spChg>
      </pc:sldChg>
      <pc:sldChg chg="modSp">
        <pc:chgData name="Antonia H." userId="da08060cd893cdf4" providerId="Windows Live" clId="Web-{886C3CAD-4805-4EA5-A2AB-EF7E283CD750}" dt="2018-04-05T11:12:11.219" v="60"/>
        <pc:sldMkLst>
          <pc:docMk/>
          <pc:sldMk cId="2543240180" sldId="264"/>
        </pc:sldMkLst>
        <pc:spChg chg="mod">
          <ac:chgData name="Antonia H." userId="da08060cd893cdf4" providerId="Windows Live" clId="Web-{886C3CAD-4805-4EA5-A2AB-EF7E283CD750}" dt="2018-04-05T11:12:11.219" v="60"/>
          <ac:spMkLst>
            <pc:docMk/>
            <pc:sldMk cId="2543240180" sldId="264"/>
            <ac:spMk id="2" creationId="{F2656028-3B28-44E6-8385-CE390AFDB093}"/>
          </ac:spMkLst>
        </pc:spChg>
      </pc:sldChg>
      <pc:sldChg chg="modSp">
        <pc:chgData name="Antonia H." userId="da08060cd893cdf4" providerId="Windows Live" clId="Web-{886C3CAD-4805-4EA5-A2AB-EF7E283CD750}" dt="2018-04-05T11:12:17.642" v="62"/>
        <pc:sldMkLst>
          <pc:docMk/>
          <pc:sldMk cId="518916278" sldId="266"/>
        </pc:sldMkLst>
        <pc:spChg chg="mod">
          <ac:chgData name="Antonia H." userId="da08060cd893cdf4" providerId="Windows Live" clId="Web-{886C3CAD-4805-4EA5-A2AB-EF7E283CD750}" dt="2018-04-05T11:12:17.642" v="62"/>
          <ac:spMkLst>
            <pc:docMk/>
            <pc:sldMk cId="518916278" sldId="266"/>
            <ac:spMk id="2" creationId="{824CCC26-B5F4-445B-9894-044ABDE86E58}"/>
          </ac:spMkLst>
        </pc:spChg>
      </pc:sldChg>
      <pc:sldChg chg="modSp">
        <pc:chgData name="Antonia H." userId="da08060cd893cdf4" providerId="Windows Live" clId="Web-{886C3CAD-4805-4EA5-A2AB-EF7E283CD750}" dt="2018-04-05T11:12:25.330" v="65"/>
        <pc:sldMkLst>
          <pc:docMk/>
          <pc:sldMk cId="2874044789" sldId="267"/>
        </pc:sldMkLst>
        <pc:spChg chg="mod">
          <ac:chgData name="Antonia H." userId="da08060cd893cdf4" providerId="Windows Live" clId="Web-{886C3CAD-4805-4EA5-A2AB-EF7E283CD750}" dt="2018-04-05T11:12:25.330" v="65"/>
          <ac:spMkLst>
            <pc:docMk/>
            <pc:sldMk cId="2874044789" sldId="267"/>
            <ac:spMk id="2" creationId="{824CCC26-B5F4-445B-9894-044ABDE86E58}"/>
          </ac:spMkLst>
        </pc:spChg>
      </pc:sldChg>
      <pc:sldChg chg="modSp">
        <pc:chgData name="Antonia H." userId="da08060cd893cdf4" providerId="Windows Live" clId="Web-{886C3CAD-4805-4EA5-A2AB-EF7E283CD750}" dt="2018-04-05T11:12:30.892" v="70"/>
        <pc:sldMkLst>
          <pc:docMk/>
          <pc:sldMk cId="3216760496" sldId="268"/>
        </pc:sldMkLst>
        <pc:spChg chg="mod">
          <ac:chgData name="Antonia H." userId="da08060cd893cdf4" providerId="Windows Live" clId="Web-{886C3CAD-4805-4EA5-A2AB-EF7E283CD750}" dt="2018-04-05T11:12:30.892" v="70"/>
          <ac:spMkLst>
            <pc:docMk/>
            <pc:sldMk cId="3216760496" sldId="268"/>
            <ac:spMk id="2" creationId="{824CCC26-B5F4-445B-9894-044ABDE86E58}"/>
          </ac:spMkLst>
        </pc:spChg>
      </pc:sldChg>
      <pc:sldChg chg="modSp">
        <pc:chgData name="Antonia H." userId="da08060cd893cdf4" providerId="Windows Live" clId="Web-{886C3CAD-4805-4EA5-A2AB-EF7E283CD750}" dt="2018-04-05T11:12:41.033" v="77"/>
        <pc:sldMkLst>
          <pc:docMk/>
          <pc:sldMk cId="801107610" sldId="269"/>
        </pc:sldMkLst>
        <pc:spChg chg="mod">
          <ac:chgData name="Antonia H." userId="da08060cd893cdf4" providerId="Windows Live" clId="Web-{886C3CAD-4805-4EA5-A2AB-EF7E283CD750}" dt="2018-04-05T11:12:41.033" v="77"/>
          <ac:spMkLst>
            <pc:docMk/>
            <pc:sldMk cId="801107610" sldId="269"/>
            <ac:spMk id="2" creationId="{824CCC26-B5F4-445B-9894-044ABDE86E58}"/>
          </ac:spMkLst>
        </pc:spChg>
      </pc:sldChg>
      <pc:sldChg chg="modSp">
        <pc:chgData name="Antonia H." userId="da08060cd893cdf4" providerId="Windows Live" clId="Web-{886C3CAD-4805-4EA5-A2AB-EF7E283CD750}" dt="2018-04-05T11:12:56.768" v="81"/>
        <pc:sldMkLst>
          <pc:docMk/>
          <pc:sldMk cId="961012304" sldId="273"/>
        </pc:sldMkLst>
        <pc:spChg chg="mod">
          <ac:chgData name="Antonia H." userId="da08060cd893cdf4" providerId="Windows Live" clId="Web-{886C3CAD-4805-4EA5-A2AB-EF7E283CD750}" dt="2018-04-05T11:12:56.768" v="81"/>
          <ac:spMkLst>
            <pc:docMk/>
            <pc:sldMk cId="961012304" sldId="273"/>
            <ac:spMk id="2" creationId="{539BE8DF-2D08-4FD5-B662-42CBC1F970C6}"/>
          </ac:spMkLst>
        </pc:spChg>
      </pc:sldChg>
      <pc:sldChg chg="modSp">
        <pc:chgData name="Antonia H." userId="da08060cd893cdf4" providerId="Windows Live" clId="Web-{886C3CAD-4805-4EA5-A2AB-EF7E283CD750}" dt="2018-04-05T11:13:32.721" v="90"/>
        <pc:sldMkLst>
          <pc:docMk/>
          <pc:sldMk cId="2226446265" sldId="274"/>
        </pc:sldMkLst>
        <pc:spChg chg="mod">
          <ac:chgData name="Antonia H." userId="da08060cd893cdf4" providerId="Windows Live" clId="Web-{886C3CAD-4805-4EA5-A2AB-EF7E283CD750}" dt="2018-04-05T11:13:32.721" v="90"/>
          <ac:spMkLst>
            <pc:docMk/>
            <pc:sldMk cId="2226446265" sldId="274"/>
            <ac:spMk id="2" creationId="{901A22B9-8C57-4D71-92B2-AF05D5556F61}"/>
          </ac:spMkLst>
        </pc:spChg>
      </pc:sldChg>
      <pc:sldChg chg="modSp">
        <pc:chgData name="Antonia H." userId="da08060cd893cdf4" providerId="Windows Live" clId="Web-{886C3CAD-4805-4EA5-A2AB-EF7E283CD750}" dt="2018-04-05T11:13:43.205" v="97"/>
        <pc:sldMkLst>
          <pc:docMk/>
          <pc:sldMk cId="2926010222" sldId="277"/>
        </pc:sldMkLst>
        <pc:spChg chg="mod">
          <ac:chgData name="Antonia H." userId="da08060cd893cdf4" providerId="Windows Live" clId="Web-{886C3CAD-4805-4EA5-A2AB-EF7E283CD750}" dt="2018-04-05T11:13:43.205" v="97"/>
          <ac:spMkLst>
            <pc:docMk/>
            <pc:sldMk cId="2926010222" sldId="277"/>
            <ac:spMk id="2" creationId="{BB56604E-D781-4470-87F3-8AD0046022AA}"/>
          </ac:spMkLst>
        </pc:spChg>
      </pc:sldChg>
      <pc:sldChg chg="modSp">
        <pc:chgData name="Antonia H." userId="da08060cd893cdf4" providerId="Windows Live" clId="Web-{886C3CAD-4805-4EA5-A2AB-EF7E283CD750}" dt="2018-04-05T11:09:50.906" v="17"/>
        <pc:sldMkLst>
          <pc:docMk/>
          <pc:sldMk cId="3288798530" sldId="289"/>
        </pc:sldMkLst>
        <pc:spChg chg="mod">
          <ac:chgData name="Antonia H." userId="da08060cd893cdf4" providerId="Windows Live" clId="Web-{886C3CAD-4805-4EA5-A2AB-EF7E283CD750}" dt="2018-04-05T11:09:50.906" v="17"/>
          <ac:spMkLst>
            <pc:docMk/>
            <pc:sldMk cId="3288798530" sldId="289"/>
            <ac:spMk id="2" creationId="{564F9390-7102-4473-85D0-70203FC44102}"/>
          </ac:spMkLst>
        </pc:spChg>
      </pc:sldChg>
      <pc:sldChg chg="modSp">
        <pc:chgData name="Antonia H." userId="da08060cd893cdf4" providerId="Windows Live" clId="Web-{886C3CAD-4805-4EA5-A2AB-EF7E283CD750}" dt="2018-04-05T11:09:47.828" v="13"/>
        <pc:sldMkLst>
          <pc:docMk/>
          <pc:sldMk cId="4029556289" sldId="290"/>
        </pc:sldMkLst>
        <pc:spChg chg="mod">
          <ac:chgData name="Antonia H." userId="da08060cd893cdf4" providerId="Windows Live" clId="Web-{886C3CAD-4805-4EA5-A2AB-EF7E283CD750}" dt="2018-04-05T11:09:47.828" v="13"/>
          <ac:spMkLst>
            <pc:docMk/>
            <pc:sldMk cId="4029556289" sldId="290"/>
            <ac:spMk id="2" creationId="{A634D57E-87D5-4989-A646-D3455444A957}"/>
          </ac:spMkLst>
        </pc:spChg>
      </pc:sldChg>
      <pc:sldChg chg="modSp">
        <pc:chgData name="Antonia H." userId="da08060cd893cdf4" providerId="Windows Live" clId="Web-{886C3CAD-4805-4EA5-A2AB-EF7E283CD750}" dt="2018-04-05T11:09:38.172" v="8"/>
        <pc:sldMkLst>
          <pc:docMk/>
          <pc:sldMk cId="1496622272" sldId="291"/>
        </pc:sldMkLst>
        <pc:spChg chg="mod">
          <ac:chgData name="Antonia H." userId="da08060cd893cdf4" providerId="Windows Live" clId="Web-{886C3CAD-4805-4EA5-A2AB-EF7E283CD750}" dt="2018-04-05T11:09:38.172" v="8"/>
          <ac:spMkLst>
            <pc:docMk/>
            <pc:sldMk cId="1496622272" sldId="291"/>
            <ac:spMk id="2" creationId="{9BDCB081-DD7B-43AF-9ACC-1838DFC473B8}"/>
          </ac:spMkLst>
        </pc:spChg>
        <pc:spChg chg="mod">
          <ac:chgData name="Antonia H." userId="da08060cd893cdf4" providerId="Windows Live" clId="Web-{886C3CAD-4805-4EA5-A2AB-EF7E283CD750}" dt="2018-04-05T11:09:34.594" v="4"/>
          <ac:spMkLst>
            <pc:docMk/>
            <pc:sldMk cId="1496622272" sldId="291"/>
            <ac:spMk id="3" creationId="{2BE64FCB-96E2-4EAF-8396-77959F34B205}"/>
          </ac:spMkLst>
        </pc:spChg>
      </pc:sldChg>
      <pc:sldChg chg="modSp">
        <pc:chgData name="Antonia H." userId="da08060cd893cdf4" providerId="Windows Live" clId="Web-{886C3CAD-4805-4EA5-A2AB-EF7E283CD750}" dt="2018-04-05T11:10:03.625" v="26"/>
        <pc:sldMkLst>
          <pc:docMk/>
          <pc:sldMk cId="1214841034" sldId="293"/>
        </pc:sldMkLst>
        <pc:spChg chg="mod">
          <ac:chgData name="Antonia H." userId="da08060cd893cdf4" providerId="Windows Live" clId="Web-{886C3CAD-4805-4EA5-A2AB-EF7E283CD750}" dt="2018-04-05T11:10:03.625" v="26"/>
          <ac:spMkLst>
            <pc:docMk/>
            <pc:sldMk cId="1214841034" sldId="293"/>
            <ac:spMk id="4" creationId="{A17190DD-30EB-4706-A45A-965ED5A44E6B}"/>
          </ac:spMkLst>
        </pc:spChg>
      </pc:sldChg>
      <pc:sldChg chg="modSp">
        <pc:chgData name="Antonia H." userId="da08060cd893cdf4" providerId="Windows Live" clId="Web-{886C3CAD-4805-4EA5-A2AB-EF7E283CD750}" dt="2018-04-05T11:14:33.096" v="102"/>
        <pc:sldMkLst>
          <pc:docMk/>
          <pc:sldMk cId="1896263324" sldId="299"/>
        </pc:sldMkLst>
        <pc:spChg chg="mod">
          <ac:chgData name="Antonia H." userId="da08060cd893cdf4" providerId="Windows Live" clId="Web-{886C3CAD-4805-4EA5-A2AB-EF7E283CD750}" dt="2018-04-05T11:14:33.096" v="102"/>
          <ac:spMkLst>
            <pc:docMk/>
            <pc:sldMk cId="1896263324" sldId="299"/>
            <ac:spMk id="2" creationId="{2978FB11-1F8B-46A4-9FCB-C03986744928}"/>
          </ac:spMkLst>
        </pc:spChg>
      </pc:sldChg>
      <pc:sldChg chg="modSp">
        <pc:chgData name="Antonia H." userId="da08060cd893cdf4" providerId="Windows Live" clId="Web-{886C3CAD-4805-4EA5-A2AB-EF7E283CD750}" dt="2018-04-05T11:13:06.549" v="86"/>
        <pc:sldMkLst>
          <pc:docMk/>
          <pc:sldMk cId="525158212" sldId="301"/>
        </pc:sldMkLst>
        <pc:spChg chg="mod">
          <ac:chgData name="Antonia H." userId="da08060cd893cdf4" providerId="Windows Live" clId="Web-{886C3CAD-4805-4EA5-A2AB-EF7E283CD750}" dt="2018-04-05T11:13:06.549" v="86"/>
          <ac:spMkLst>
            <pc:docMk/>
            <pc:sldMk cId="525158212" sldId="301"/>
            <ac:spMk id="2" creationId="{539BE8DF-2D08-4FD5-B662-42CBC1F970C6}"/>
          </ac:spMkLst>
        </pc:spChg>
      </pc:sldChg>
    </pc:docChg>
  </pc:docChgLst>
  <pc:docChgLst>
    <pc:chgData name="Moritz Nipshagen" userId="ee3b3bbc25b4cb6d" providerId="LiveId" clId="{41D7D312-2516-4D44-970F-81851DF981C8}"/>
    <pc:docChg chg="addSld delSld modSld modMainMaster">
      <pc:chgData name="Moritz Nipshagen" userId="ee3b3bbc25b4cb6d" providerId="LiveId" clId="{41D7D312-2516-4D44-970F-81851DF981C8}" dt="2018-04-04T19:24:05.756" v="7"/>
      <pc:docMkLst>
        <pc:docMk/>
      </pc:docMkLst>
      <pc:sldChg chg="del">
        <pc:chgData name="Moritz Nipshagen" userId="ee3b3bbc25b4cb6d" providerId="LiveId" clId="{41D7D312-2516-4D44-970F-81851DF981C8}" dt="2018-04-04T15:31:37.246" v="3" actId="2696"/>
        <pc:sldMkLst>
          <pc:docMk/>
          <pc:sldMk cId="1761527965" sldId="271"/>
        </pc:sldMkLst>
      </pc:sldChg>
      <pc:sldChg chg="del">
        <pc:chgData name="Moritz Nipshagen" userId="ee3b3bbc25b4cb6d" providerId="LiveId" clId="{41D7D312-2516-4D44-970F-81851DF981C8}" dt="2018-04-04T15:31:31.954" v="2" actId="2696"/>
        <pc:sldMkLst>
          <pc:docMk/>
          <pc:sldMk cId="1562201280" sldId="272"/>
        </pc:sldMkLst>
      </pc:sldChg>
      <pc:sldChg chg="modSp">
        <pc:chgData name="Moritz Nipshagen" userId="ee3b3bbc25b4cb6d" providerId="LiveId" clId="{41D7D312-2516-4D44-970F-81851DF981C8}" dt="2018-04-04T15:32:45.305" v="6"/>
        <pc:sldMkLst>
          <pc:docMk/>
          <pc:sldMk cId="198626347" sldId="282"/>
        </pc:sldMkLst>
        <pc:spChg chg="mod">
          <ac:chgData name="Moritz Nipshagen" userId="ee3b3bbc25b4cb6d" providerId="LiveId" clId="{41D7D312-2516-4D44-970F-81851DF981C8}" dt="2018-04-04T15:32:45.305" v="6"/>
          <ac:spMkLst>
            <pc:docMk/>
            <pc:sldMk cId="198626347" sldId="282"/>
            <ac:spMk id="5" creationId="{86C1040D-5C35-45DE-B9C4-5B62421BFF2C}"/>
          </ac:spMkLst>
        </pc:spChg>
        <pc:spChg chg="mod">
          <ac:chgData name="Moritz Nipshagen" userId="ee3b3bbc25b4cb6d" providerId="LiveId" clId="{41D7D312-2516-4D44-970F-81851DF981C8}" dt="2018-04-04T15:32:41.145" v="5"/>
          <ac:spMkLst>
            <pc:docMk/>
            <pc:sldMk cId="198626347" sldId="282"/>
            <ac:spMk id="10" creationId="{9ECB72FA-DA72-4206-AFBF-7C14EDF12131}"/>
          </ac:spMkLst>
        </pc:spChg>
      </pc:sldChg>
      <pc:sldChg chg="modSp">
        <pc:chgData name="Moritz Nipshagen" userId="ee3b3bbc25b4cb6d" providerId="LiveId" clId="{41D7D312-2516-4D44-970F-81851DF981C8}" dt="2018-04-04T15:32:13.832" v="4"/>
        <pc:sldMkLst>
          <pc:docMk/>
          <pc:sldMk cId="361685619" sldId="283"/>
        </pc:sldMkLst>
        <pc:spChg chg="mod">
          <ac:chgData name="Moritz Nipshagen" userId="ee3b3bbc25b4cb6d" providerId="LiveId" clId="{41D7D312-2516-4D44-970F-81851DF981C8}" dt="2018-04-04T15:32:13.832" v="4"/>
          <ac:spMkLst>
            <pc:docMk/>
            <pc:sldMk cId="361685619" sldId="283"/>
            <ac:spMk id="2" creationId="{4AF93B79-B0D7-4983-99B1-FCF86AA67EA7}"/>
          </ac:spMkLst>
        </pc:spChg>
      </pc:sldChg>
      <pc:sldChg chg="modSp">
        <pc:chgData name="Moritz Nipshagen" userId="ee3b3bbc25b4cb6d" providerId="LiveId" clId="{41D7D312-2516-4D44-970F-81851DF981C8}" dt="2018-04-04T15:30:38.776" v="0"/>
        <pc:sldMkLst>
          <pc:docMk/>
          <pc:sldMk cId="2250377317" sldId="288"/>
        </pc:sldMkLst>
        <pc:spChg chg="mod">
          <ac:chgData name="Moritz Nipshagen" userId="ee3b3bbc25b4cb6d" providerId="LiveId" clId="{41D7D312-2516-4D44-970F-81851DF981C8}" dt="2018-04-04T15:30:38.776" v="0"/>
          <ac:spMkLst>
            <pc:docMk/>
            <pc:sldMk cId="2250377317" sldId="288"/>
            <ac:spMk id="7" creationId="{2121BED5-8327-4FB0-8BEA-FCAB233B8F97}"/>
          </ac:spMkLst>
        </pc:spChg>
      </pc:sldChg>
      <pc:sldChg chg="add">
        <pc:chgData name="Moritz Nipshagen" userId="ee3b3bbc25b4cb6d" providerId="LiveId" clId="{41D7D312-2516-4D44-970F-81851DF981C8}" dt="2018-04-04T15:31:30.468" v="1"/>
        <pc:sldMkLst>
          <pc:docMk/>
          <pc:sldMk cId="525158212" sldId="301"/>
        </pc:sldMkLst>
      </pc:sldChg>
      <pc:sldMasterChg chg="addSp modSldLayout">
        <pc:chgData name="Moritz Nipshagen" userId="ee3b3bbc25b4cb6d" providerId="LiveId" clId="{41D7D312-2516-4D44-970F-81851DF981C8}" dt="2018-04-04T19:24:05.756" v="7"/>
        <pc:sldMasterMkLst>
          <pc:docMk/>
          <pc:sldMasterMk cId="283249128" sldId="2147483684"/>
        </pc:sldMasterMkLst>
        <pc:spChg chg="add">
          <ac:chgData name="Moritz Nipshagen" userId="ee3b3bbc25b4cb6d" providerId="LiveId" clId="{41D7D312-2516-4D44-970F-81851DF981C8}" dt="2018-04-04T19:24:05.756" v="7"/>
          <ac:spMkLst>
            <pc:docMk/>
            <pc:sldMasterMk cId="283249128" sldId="2147483684"/>
            <ac:spMk id="15" creationId="{FCBBDA65-3F7C-4949-9994-6608FE083720}"/>
          </ac:spMkLst>
        </pc:spChg>
        <pc:spChg chg="add">
          <ac:chgData name="Moritz Nipshagen" userId="ee3b3bbc25b4cb6d" providerId="LiveId" clId="{41D7D312-2516-4D44-970F-81851DF981C8}" dt="2018-04-04T19:24:05.756" v="7"/>
          <ac:spMkLst>
            <pc:docMk/>
            <pc:sldMasterMk cId="283249128" sldId="2147483684"/>
            <ac:spMk id="16" creationId="{21CBE2C8-AF8D-4442-9F48-F3EA5B4303C8}"/>
          </ac:spMkLst>
        </pc:spChg>
        <pc:grpChg chg="add">
          <ac:chgData name="Moritz Nipshagen" userId="ee3b3bbc25b4cb6d" providerId="LiveId" clId="{41D7D312-2516-4D44-970F-81851DF981C8}" dt="2018-04-04T19:24:05.756" v="7"/>
          <ac:grpSpMkLst>
            <pc:docMk/>
            <pc:sldMasterMk cId="283249128" sldId="2147483684"/>
            <ac:grpSpMk id="17" creationId="{857DC2AB-96CD-4F94-9886-200D53105D83}"/>
          </ac:grpSpMkLst>
        </pc:grpChg>
        <pc:sldLayoutChg chg="addSp">
          <pc:chgData name="Moritz Nipshagen" userId="ee3b3bbc25b4cb6d" providerId="LiveId" clId="{41D7D312-2516-4D44-970F-81851DF981C8}" dt="2018-04-04T19:24:05.756" v="7"/>
          <pc:sldLayoutMkLst>
            <pc:docMk/>
            <pc:sldMasterMk cId="283249128" sldId="2147483684"/>
            <pc:sldLayoutMk cId="3835964449" sldId="2147483685"/>
          </pc:sldLayoutMkLst>
          <pc:spChg chg="add">
            <ac:chgData name="Moritz Nipshagen" userId="ee3b3bbc25b4cb6d" providerId="LiveId" clId="{41D7D312-2516-4D44-970F-81851DF981C8}" dt="2018-04-04T19:24:05.756" v="7"/>
            <ac:spMkLst>
              <pc:docMk/>
              <pc:sldMasterMk cId="283249128" sldId="2147483684"/>
              <pc:sldLayoutMk cId="3835964449" sldId="2147483685"/>
              <ac:spMk id="13" creationId="{A4DECDD4-937F-49AC-9F4F-AF82631FB63E}"/>
            </ac:spMkLst>
          </pc:spChg>
          <pc:grpChg chg="add">
            <ac:chgData name="Moritz Nipshagen" userId="ee3b3bbc25b4cb6d" providerId="LiveId" clId="{41D7D312-2516-4D44-970F-81851DF981C8}" dt="2018-04-04T19:24:05.756" v="7"/>
            <ac:grpSpMkLst>
              <pc:docMk/>
              <pc:sldMasterMk cId="283249128" sldId="2147483684"/>
              <pc:sldLayoutMk cId="3835964449" sldId="2147483685"/>
              <ac:grpSpMk id="14" creationId="{43F0D776-BBD6-4FA1-BAA8-B8472854CC36}"/>
            </ac:grpSpMkLst>
          </pc:grpChg>
        </pc:sldLayoutChg>
        <pc:sldLayoutChg chg="addSp">
          <pc:chgData name="Moritz Nipshagen" userId="ee3b3bbc25b4cb6d" providerId="LiveId" clId="{41D7D312-2516-4D44-970F-81851DF981C8}" dt="2018-04-04T19:24:05.756" v="7"/>
          <pc:sldLayoutMkLst>
            <pc:docMk/>
            <pc:sldMasterMk cId="283249128" sldId="2147483684"/>
            <pc:sldLayoutMk cId="228792200" sldId="2147483687"/>
          </pc:sldLayoutMkLst>
          <pc:spChg chg="add">
            <ac:chgData name="Moritz Nipshagen" userId="ee3b3bbc25b4cb6d" providerId="LiveId" clId="{41D7D312-2516-4D44-970F-81851DF981C8}" dt="2018-04-04T19:24:05.756" v="7"/>
            <ac:spMkLst>
              <pc:docMk/>
              <pc:sldMasterMk cId="283249128" sldId="2147483684"/>
              <pc:sldLayoutMk cId="228792200" sldId="2147483687"/>
              <ac:spMk id="15" creationId="{BCB25226-1806-48D3-93EF-9387B073BB1E}"/>
            </ac:spMkLst>
          </pc:spChg>
          <pc:grpChg chg="add">
            <ac:chgData name="Moritz Nipshagen" userId="ee3b3bbc25b4cb6d" providerId="LiveId" clId="{41D7D312-2516-4D44-970F-81851DF981C8}" dt="2018-04-04T19:24:05.756" v="7"/>
            <ac:grpSpMkLst>
              <pc:docMk/>
              <pc:sldMasterMk cId="283249128" sldId="2147483684"/>
              <pc:sldLayoutMk cId="228792200" sldId="2147483687"/>
              <ac:grpSpMk id="17" creationId="{3731884C-F6DE-4A86-A324-EF225BEA4279}"/>
            </ac:grpSpMkLst>
          </pc:grpChg>
          <pc:cxnChg chg="add">
            <ac:chgData name="Moritz Nipshagen" userId="ee3b3bbc25b4cb6d" providerId="LiveId" clId="{41D7D312-2516-4D44-970F-81851DF981C8}" dt="2018-04-04T19:24:05.756" v="7"/>
            <ac:cxnSpMkLst>
              <pc:docMk/>
              <pc:sldMasterMk cId="283249128" sldId="2147483684"/>
              <pc:sldLayoutMk cId="228792200" sldId="2147483687"/>
              <ac:cxnSpMk id="22" creationId="{D3BA940A-1C3A-4A60-A949-AD282C23510D}"/>
            </ac:cxnSpMkLst>
          </pc:cxnChg>
        </pc:sldLayoutChg>
        <pc:sldLayoutChg chg="addSp">
          <pc:chgData name="Moritz Nipshagen" userId="ee3b3bbc25b4cb6d" providerId="LiveId" clId="{41D7D312-2516-4D44-970F-81851DF981C8}" dt="2018-04-04T19:24:05.756" v="7"/>
          <pc:sldLayoutMkLst>
            <pc:docMk/>
            <pc:sldMasterMk cId="283249128" sldId="2147483684"/>
            <pc:sldLayoutMk cId="1736165154" sldId="2147483691"/>
          </pc:sldLayoutMkLst>
          <pc:spChg chg="add">
            <ac:chgData name="Moritz Nipshagen" userId="ee3b3bbc25b4cb6d" providerId="LiveId" clId="{41D7D312-2516-4D44-970F-81851DF981C8}" dt="2018-04-04T19:24:05.756" v="7"/>
            <ac:spMkLst>
              <pc:docMk/>
              <pc:sldMasterMk cId="283249128" sldId="2147483684"/>
              <pc:sldLayoutMk cId="1736165154" sldId="2147483691"/>
              <ac:spMk id="15" creationId="{AD112BA8-D870-415C-8C26-8B9BE8AFA3C4}"/>
            </ac:spMkLst>
          </pc:spChg>
          <pc:grpChg chg="add">
            <ac:chgData name="Moritz Nipshagen" userId="ee3b3bbc25b4cb6d" providerId="LiveId" clId="{41D7D312-2516-4D44-970F-81851DF981C8}" dt="2018-04-04T19:24:05.756" v="7"/>
            <ac:grpSpMkLst>
              <pc:docMk/>
              <pc:sldMasterMk cId="283249128" sldId="2147483684"/>
              <pc:sldLayoutMk cId="1736165154" sldId="2147483691"/>
              <ac:grpSpMk id="16" creationId="{DB38558F-ABB3-4F93-9C7D-2F1A47C55A28}"/>
            </ac:grpSpMkLst>
          </pc:grpChg>
        </pc:sldLayoutChg>
        <pc:sldLayoutChg chg="addSp">
          <pc:chgData name="Moritz Nipshagen" userId="ee3b3bbc25b4cb6d" providerId="LiveId" clId="{41D7D312-2516-4D44-970F-81851DF981C8}" dt="2018-04-04T19:24:05.756" v="7"/>
          <pc:sldLayoutMkLst>
            <pc:docMk/>
            <pc:sldMasterMk cId="283249128" sldId="2147483684"/>
            <pc:sldLayoutMk cId="3650012668" sldId="2147483692"/>
          </pc:sldLayoutMkLst>
          <pc:spChg chg="add">
            <ac:chgData name="Moritz Nipshagen" userId="ee3b3bbc25b4cb6d" providerId="LiveId" clId="{41D7D312-2516-4D44-970F-81851DF981C8}" dt="2018-04-04T19:24:05.756" v="7"/>
            <ac:spMkLst>
              <pc:docMk/>
              <pc:sldMasterMk cId="283249128" sldId="2147483684"/>
              <pc:sldLayoutMk cId="3650012668" sldId="2147483692"/>
              <ac:spMk id="12" creationId="{3C92ECBB-F845-46AE-9942-09AE2E718DCB}"/>
            </ac:spMkLst>
          </pc:spChg>
          <pc:grpChg chg="add">
            <ac:chgData name="Moritz Nipshagen" userId="ee3b3bbc25b4cb6d" providerId="LiveId" clId="{41D7D312-2516-4D44-970F-81851DF981C8}" dt="2018-04-04T19:24:05.756" v="7"/>
            <ac:grpSpMkLst>
              <pc:docMk/>
              <pc:sldMasterMk cId="283249128" sldId="2147483684"/>
              <pc:sldLayoutMk cId="3650012668" sldId="2147483692"/>
              <ac:grpSpMk id="15" creationId="{7A94A42B-83FD-488C-B674-26E790D86A8F}"/>
            </ac:grpSpMkLst>
          </pc:grpChg>
        </pc:sldLayoutChg>
        <pc:sldLayoutChg chg="addSp">
          <pc:chgData name="Moritz Nipshagen" userId="ee3b3bbc25b4cb6d" providerId="LiveId" clId="{41D7D312-2516-4D44-970F-81851DF981C8}" dt="2018-04-04T19:24:05.756" v="7"/>
          <pc:sldLayoutMkLst>
            <pc:docMk/>
            <pc:sldMasterMk cId="283249128" sldId="2147483684"/>
            <pc:sldLayoutMk cId="2237981690" sldId="2147483693"/>
          </pc:sldLayoutMkLst>
          <pc:spChg chg="add">
            <ac:chgData name="Moritz Nipshagen" userId="ee3b3bbc25b4cb6d" providerId="LiveId" clId="{41D7D312-2516-4D44-970F-81851DF981C8}" dt="2018-04-04T19:24:05.756" v="7"/>
            <ac:spMkLst>
              <pc:docMk/>
              <pc:sldMasterMk cId="283249128" sldId="2147483684"/>
              <pc:sldLayoutMk cId="2237981690" sldId="2147483693"/>
              <ac:spMk id="15" creationId="{075B6DB2-7B4F-4918-BD1B-7420DCCC734F}"/>
            </ac:spMkLst>
          </pc:spChg>
          <pc:grpChg chg="add">
            <ac:chgData name="Moritz Nipshagen" userId="ee3b3bbc25b4cb6d" providerId="LiveId" clId="{41D7D312-2516-4D44-970F-81851DF981C8}" dt="2018-04-04T19:24:05.756" v="7"/>
            <ac:grpSpMkLst>
              <pc:docMk/>
              <pc:sldMasterMk cId="283249128" sldId="2147483684"/>
              <pc:sldLayoutMk cId="2237981690" sldId="2147483693"/>
              <ac:grpSpMk id="16" creationId="{8E5A53CF-1787-4164-A6EB-12F59C4395FB}"/>
            </ac:grpSpMkLst>
          </pc:grpChg>
        </pc:sldLayoutChg>
        <pc:sldLayoutChg chg="addSp">
          <pc:chgData name="Moritz Nipshagen" userId="ee3b3bbc25b4cb6d" providerId="LiveId" clId="{41D7D312-2516-4D44-970F-81851DF981C8}" dt="2018-04-04T19:24:05.756" v="7"/>
          <pc:sldLayoutMkLst>
            <pc:docMk/>
            <pc:sldMasterMk cId="283249128" sldId="2147483684"/>
            <pc:sldLayoutMk cId="3660823298" sldId="2147483695"/>
          </pc:sldLayoutMkLst>
          <pc:spChg chg="add">
            <ac:chgData name="Moritz Nipshagen" userId="ee3b3bbc25b4cb6d" providerId="LiveId" clId="{41D7D312-2516-4D44-970F-81851DF981C8}" dt="2018-04-04T19:24:05.756" v="7"/>
            <ac:spMkLst>
              <pc:docMk/>
              <pc:sldMasterMk cId="283249128" sldId="2147483684"/>
              <pc:sldLayoutMk cId="3660823298" sldId="2147483695"/>
              <ac:spMk id="12" creationId="{F2545DBC-94E1-4CC1-9C0D-140DFC96119A}"/>
            </ac:spMkLst>
          </pc:spChg>
          <pc:grpChg chg="add">
            <ac:chgData name="Moritz Nipshagen" userId="ee3b3bbc25b4cb6d" providerId="LiveId" clId="{41D7D312-2516-4D44-970F-81851DF981C8}" dt="2018-04-04T19:24:05.756" v="7"/>
            <ac:grpSpMkLst>
              <pc:docMk/>
              <pc:sldMasterMk cId="283249128" sldId="2147483684"/>
              <pc:sldLayoutMk cId="3660823298" sldId="2147483695"/>
              <ac:grpSpMk id="13" creationId="{D7FB45A1-C629-4BBA-B4B2-882A7EEB0543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3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6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Slide probably needs polishing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05/04/2018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4DECDD4-937F-49AC-9F4F-AF82631FB63E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0D776-BBD6-4FA1-BAA8-B8472854CC3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6DC5B-7DD7-439F-9F03-F55D22DD79F5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381BD901-4EF8-40BB-8FB0-BAE60E53A8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E451CDA9-37EE-4C2B-A451-1F3A2E30F9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596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05/04/2018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5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05/04/2018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2545DBC-94E1-4CC1-9C0D-140DFC9611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FB45A1-C629-4BBA-B4B2-882A7EEB054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AFA813-2392-48EF-97D2-4B10787F96EC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06095CF4-4C7C-4474-9D00-CAFA214178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D70D70C9-BC5E-485B-ACD5-D02BADAAF27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82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05/04/2018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05/04/2018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05/04/2018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CB25226-1806-48D3-93EF-9387B073BB1E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31884C-F6DE-4A86-A324-EF225BEA4279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100B4C-D36B-4760-9516-FD8FC9D0ADFE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665AA8B5-26E0-48DA-B2FD-ACC0A48CF58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21B430A0-6CD9-4D10-BC6F-E8D34DA5375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BA940A-1C3A-4A60-A949-AD282C23510D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05/04/2018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7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05/04/2018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05/04/2018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D112BA8-D870-415C-8C26-8B9BE8AFA3C4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38558F-ABB3-4F93-9C7D-2F1A47C55A28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2987B5-8C85-4A29-BB50-62F81C12A0F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F539F7C-624E-42AC-BB39-4D4911DD25C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7A7732F3-F57C-4C4A-8017-AB07AA56697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16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05/04/2018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92ECBB-F845-46AE-9942-09AE2E718DC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4A42B-83FD-488C-B674-26E790D86A8F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8B67B794-A7E0-4684-8190-D27987608E6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C4C0700E-77D5-4531-8182-3C9E80DF1B3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05/04/2018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75B6DB2-7B4F-4918-BD1B-7420DCCC734F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5A53CF-1787-4164-A6EB-12F59C4395FB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0213E7-9B80-43D4-B313-4D882BDA1B05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56036281-656B-4517-A0A5-E8631B01346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599353D2-553F-45B6-B68C-261E6189B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9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ahain@uos.d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mnipshage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05/04/2018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CBBDA65-3F7C-4949-9994-6608FE083720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1CBE2C8-AF8D-4442-9F48-F3EA5B4303C8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7DC2AB-96CD-4F94-9886-200D53105D8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EB7B81-B10C-4DBA-B2FB-6C7D4D0423B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525909D2-EE72-4BCC-95E2-727C5B77F4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05E1FC53-9924-41D0-B600-560CD8FDCC8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4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Very Basics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 Light"/>
              </a:rPr>
              <a:t>Syntax &amp; Variables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943C7-8E09-4DE7-8311-A1BB903714D5}"/>
              </a:ext>
            </a:extLst>
          </p:cNvPr>
          <p:cNvSpPr txBox="1"/>
          <p:nvPr/>
        </p:nvSpPr>
        <p:spPr>
          <a:xfrm>
            <a:off x="7671816" y="3244334"/>
            <a:ext cx="8229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 err="1"/>
              <a:t>var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 Are 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en-GB" dirty="0">
                <a:cs typeface="Calibri"/>
              </a:rPr>
              <a:t>Variables are </a:t>
            </a:r>
            <a:r>
              <a:rPr lang="en-GB" b="1" dirty="0">
                <a:cs typeface="Calibri"/>
              </a:rPr>
              <a:t>containers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imagine a box or a basket</a:t>
            </a:r>
          </a:p>
          <a:p>
            <a:pPr marL="182055"/>
            <a:r>
              <a:rPr lang="en-GB" dirty="0">
                <a:cs typeface="Calibri"/>
              </a:rPr>
              <a:t>Variables have </a:t>
            </a:r>
            <a:r>
              <a:rPr lang="en-GB" b="1" dirty="0">
                <a:cs typeface="Calibri"/>
              </a:rPr>
              <a:t>names</a:t>
            </a:r>
          </a:p>
          <a:p>
            <a:pPr marL="383540" lvl="1"/>
            <a:r>
              <a:rPr lang="en-GB" dirty="0">
                <a:cs typeface="Calibri"/>
              </a:rPr>
              <a:t>We will name ours </a:t>
            </a:r>
            <a:r>
              <a:rPr lang="en-GB" i="1" dirty="0" err="1">
                <a:cs typeface="Calibri"/>
              </a:rPr>
              <a:t>var</a:t>
            </a:r>
            <a:endParaRPr lang="en-GB" i="1" dirty="0">
              <a:cs typeface="Calibri"/>
            </a:endParaRP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assigned</a:t>
            </a:r>
            <a:r>
              <a:rPr lang="en-GB" dirty="0">
                <a:cs typeface="Calibri"/>
              </a:rPr>
              <a:t> values</a:t>
            </a:r>
          </a:p>
          <a:p>
            <a:pPr marL="383540" lvl="1"/>
            <a:r>
              <a:rPr lang="en-GB" dirty="0">
                <a:cs typeface="Calibri"/>
              </a:rPr>
              <a:t>We will put a 5 into our variable</a:t>
            </a: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reassigned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Effectively overwriting the value</a:t>
            </a:r>
          </a:p>
          <a:p>
            <a:pPr marL="566420" lvl="2"/>
            <a:r>
              <a:rPr lang="en-GB" sz="1400" dirty="0">
                <a:cs typeface="Calibri"/>
              </a:rPr>
              <a:t>You could say they are… variable</a:t>
            </a:r>
          </a:p>
          <a:p>
            <a:pPr marL="749300" lvl="3"/>
            <a:r>
              <a:rPr lang="en-GB" sz="700" dirty="0">
                <a:cs typeface="Calibri"/>
              </a:rPr>
              <a:t>I am sorry.</a:t>
            </a:r>
          </a:p>
          <a:p>
            <a:pPr marL="383540" lvl="1"/>
            <a:r>
              <a:rPr lang="en-GB" sz="1900" dirty="0">
                <a:cs typeface="Calibri"/>
              </a:rPr>
              <a:t>Variables do not remember their previous values</a:t>
            </a:r>
          </a:p>
          <a:p>
            <a:pPr marL="383540" lvl="1"/>
            <a:r>
              <a:rPr lang="en-GB" dirty="0">
                <a:cs typeface="Calibri"/>
              </a:rPr>
              <a:t>Let’s assign 42 to our variable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EE9ED9-30BC-4C39-962B-124B2FF21A17}"/>
              </a:ext>
            </a:extLst>
          </p:cNvPr>
          <p:cNvSpPr txBox="1"/>
          <p:nvPr/>
        </p:nvSpPr>
        <p:spPr>
          <a:xfrm>
            <a:off x="8494776" y="3244334"/>
            <a:ext cx="2599944" cy="369332"/>
          </a:xfrm>
          <a:prstGeom prst="rect">
            <a:avLst/>
          </a:prstGeom>
          <a:solidFill>
            <a:srgbClr val="C7A45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F4BF-3DFD-45D5-83AC-F5465204408E}"/>
              </a:ext>
            </a:extLst>
          </p:cNvPr>
          <p:cNvSpPr txBox="1"/>
          <p:nvPr/>
        </p:nvSpPr>
        <p:spPr>
          <a:xfrm>
            <a:off x="8494776" y="3244334"/>
            <a:ext cx="140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4ECC-D948-427C-AFB9-6A1F1B23D5B2}"/>
              </a:ext>
            </a:extLst>
          </p:cNvPr>
          <p:cNvSpPr txBox="1"/>
          <p:nvPr/>
        </p:nvSpPr>
        <p:spPr>
          <a:xfrm>
            <a:off x="9782694" y="32443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7FCAF-4300-48F1-9A05-E672888D0DE2}"/>
              </a:ext>
            </a:extLst>
          </p:cNvPr>
          <p:cNvCxnSpPr>
            <a:cxnSpLocks/>
          </p:cNvCxnSpPr>
          <p:nvPr/>
        </p:nvCxnSpPr>
        <p:spPr>
          <a:xfrm>
            <a:off x="9040305" y="3429000"/>
            <a:ext cx="3110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 Are 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variables </a:t>
            </a:r>
            <a:r>
              <a:rPr lang="de-DE" b="1" dirty="0" err="1">
                <a:cs typeface="Calibri"/>
              </a:rPr>
              <a:t>are</a:t>
            </a:r>
            <a:r>
              <a:rPr lang="de-DE" b="1" dirty="0">
                <a:cs typeface="Calibri"/>
              </a:rPr>
              <a:t> not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 - 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contain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Values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assigned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variables</a:t>
            </a:r>
          </a:p>
          <a:p>
            <a:pPr marL="383540" lvl="1"/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variable,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box</a:t>
            </a:r>
          </a:p>
          <a:p>
            <a:pPr marL="182245" indent="-182245"/>
            <a:r>
              <a:rPr lang="de-DE" dirty="0">
                <a:cs typeface="Calibri"/>
              </a:rPr>
              <a:t>Variables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reassigned</a:t>
            </a:r>
            <a:endParaRPr lang="de-DE" b="1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replace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4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 Variables </a:t>
            </a:r>
            <a:r>
              <a:rPr lang="de-DE" dirty="0" err="1">
                <a:cs typeface="Calibri Light"/>
              </a:rPr>
              <a:t>Have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Contain</a:t>
            </a:r>
            <a:r>
              <a:rPr lang="de-DE" dirty="0">
                <a:cs typeface="Calibri Light"/>
              </a:rPr>
              <a:t> Numbers?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Nope</a:t>
            </a:r>
            <a:r>
              <a:rPr lang="de-DE" sz="2400" dirty="0">
                <a:cs typeface="Calibri"/>
              </a:rPr>
              <a:t>!</a:t>
            </a:r>
            <a:endParaRPr lang="de-DE" sz="2400" dirty="0" err="1">
              <a:cs typeface="Calibri"/>
            </a:endParaRPr>
          </a:p>
          <a:p>
            <a:pPr marL="383540" lvl="1"/>
            <a:r>
              <a:rPr lang="de-DE" sz="2400" dirty="0">
                <a:cs typeface="Calibri"/>
              </a:rPr>
              <a:t>In </a:t>
            </a:r>
            <a:r>
              <a:rPr lang="de-DE" sz="2400" dirty="0" err="1">
                <a:cs typeface="Calibri"/>
              </a:rPr>
              <a:t>fact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you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store</a:t>
            </a:r>
            <a:r>
              <a:rPr lang="de-DE" sz="2400" dirty="0">
                <a:cs typeface="Calibri"/>
              </a:rPr>
              <a:t> all </a:t>
            </a:r>
            <a:r>
              <a:rPr lang="de-DE" sz="2400" dirty="0" err="1">
                <a:cs typeface="Calibri"/>
              </a:rPr>
              <a:t>kinds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things</a:t>
            </a:r>
            <a:r>
              <a:rPr lang="de-DE" sz="2400" dirty="0">
                <a:cs typeface="Calibri"/>
              </a:rPr>
              <a:t> in variables</a:t>
            </a:r>
          </a:p>
          <a:p>
            <a:pPr marL="566420" lvl="2"/>
            <a:r>
              <a:rPr lang="de-DE" sz="2000" dirty="0" err="1">
                <a:cs typeface="Calibri"/>
              </a:rPr>
              <a:t>For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example</a:t>
            </a:r>
            <a:r>
              <a:rPr lang="de-DE" sz="2000" dirty="0">
                <a:cs typeface="Calibri"/>
              </a:rPr>
              <a:t>: </a:t>
            </a:r>
            <a:r>
              <a:rPr lang="de-DE" sz="2000" dirty="0" err="1">
                <a:cs typeface="Calibri"/>
              </a:rPr>
              <a:t>numbers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text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truth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values</a:t>
            </a:r>
            <a:r>
              <a:rPr lang="de-DE" sz="2000" dirty="0">
                <a:cs typeface="Calibri"/>
              </a:rPr>
              <a:t>, ...</a:t>
            </a:r>
          </a:p>
          <a:p>
            <a:pPr marL="383540" lvl="1"/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4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Number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int</a:t>
            </a:r>
            <a:r>
              <a:rPr lang="de-DE" dirty="0">
                <a:cs typeface="Calibri"/>
              </a:rPr>
              <a:t>) and </a:t>
            </a:r>
            <a:r>
              <a:rPr lang="de-DE" b="1" dirty="0" err="1">
                <a:cs typeface="Calibri"/>
              </a:rPr>
              <a:t>floats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Integers</a:t>
            </a:r>
          </a:p>
          <a:p>
            <a:pPr marL="383540" lvl="1"/>
            <a:r>
              <a:rPr lang="de-DE" dirty="0">
                <a:cs typeface="Calibri"/>
              </a:rPr>
              <a:t>"Ganze Zahlen"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0, 19, -42, 478349</a:t>
            </a:r>
          </a:p>
          <a:p>
            <a:pPr marL="182245" indent="-182245"/>
            <a:r>
              <a:rPr lang="de-DE" dirty="0" err="1">
                <a:cs typeface="Calibri"/>
              </a:rPr>
              <a:t>Floats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Floating </a:t>
            </a:r>
            <a:r>
              <a:rPr lang="de-DE" dirty="0" err="1">
                <a:cs typeface="Calibri"/>
              </a:rPr>
              <a:t>point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0.01, 23.8912, -10.5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1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Text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introducing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: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chars</a:t>
            </a:r>
            <a:r>
              <a:rPr lang="de-DE" dirty="0">
                <a:cs typeface="Calibri"/>
              </a:rPr>
              <a:t> and </a:t>
            </a:r>
            <a:r>
              <a:rPr lang="de-DE" b="1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Chars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</a:p>
          <a:p>
            <a:pPr marL="383540" lvl="1"/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alphabet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punctuation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, ...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'a', 'Z', '!', '#', '5'</a:t>
            </a:r>
          </a:p>
          <a:p>
            <a:pPr marL="182245" indent="-182245"/>
            <a:r>
              <a:rPr lang="de-DE" dirty="0">
                <a:cs typeface="Calibri"/>
              </a:rPr>
              <a:t>Strings: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concatenations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empty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!)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"Hello World", "</a:t>
            </a:r>
            <a:r>
              <a:rPr lang="de-DE" dirty="0" err="1">
                <a:cs typeface="Calibri"/>
              </a:rPr>
              <a:t>arrr</a:t>
            </a:r>
            <a:r>
              <a:rPr lang="de-DE" dirty="0">
                <a:cs typeface="Calibri"/>
              </a:rPr>
              <a:t>!", "347893helloworld", "x", ""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4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Truth Values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containing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truth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boolean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Booleans</a:t>
            </a:r>
          </a:p>
          <a:p>
            <a:pPr marL="383540" lvl="1"/>
            <a:r>
              <a:rPr lang="de-DE" dirty="0">
                <a:cs typeface="Calibri"/>
              </a:rPr>
              <a:t>Are </a:t>
            </a:r>
            <a:r>
              <a:rPr lang="de-DE" dirty="0" err="1">
                <a:cs typeface="Calibri"/>
              </a:rPr>
              <a:t>either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false</a:t>
            </a:r>
          </a:p>
          <a:p>
            <a:pPr marL="566420" lvl="2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translates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yes</a:t>
            </a:r>
            <a:r>
              <a:rPr lang="de-DE" i="1" dirty="0">
                <a:cs typeface="Calibri"/>
              </a:rPr>
              <a:t>/</a:t>
            </a:r>
            <a:r>
              <a:rPr lang="de-DE" i="1" dirty="0" err="1">
                <a:cs typeface="Calibri"/>
              </a:rPr>
              <a:t>no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0/1 </a:t>
            </a:r>
          </a:p>
          <a:p>
            <a:pPr marL="383540" lvl="1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option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When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 Use </a:t>
            </a:r>
            <a:r>
              <a:rPr lang="de-DE" dirty="0" err="1">
                <a:cs typeface="Calibri Light"/>
              </a:rPr>
              <a:t>Which</a:t>
            </a:r>
            <a:r>
              <a:rPr lang="de-DE" dirty="0">
                <a:cs typeface="Calibri Light"/>
              </a:rPr>
              <a:t> Type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i="1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time</a:t>
            </a:r>
          </a:p>
          <a:p>
            <a:pPr marL="383730" lvl="1" indent="-182245"/>
            <a:r>
              <a:rPr lang="de-DE" dirty="0">
                <a:cs typeface="Calibri"/>
              </a:rPr>
              <a:t>Need a </a:t>
            </a:r>
            <a:r>
              <a:rPr lang="de-DE" dirty="0" err="1">
                <a:cs typeface="Calibri"/>
              </a:rPr>
              <a:t>counter</a:t>
            </a:r>
            <a:r>
              <a:rPr lang="de-DE" dirty="0">
                <a:cs typeface="Calibri"/>
              </a:rPr>
              <a:t>? Use an integer</a:t>
            </a:r>
          </a:p>
          <a:p>
            <a:pPr marL="383730" lvl="1" indent="-182245"/>
            <a:r>
              <a:rPr lang="de-DE" dirty="0" err="1">
                <a:cs typeface="Calibri"/>
              </a:rPr>
              <a:t>Doing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arithmetic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float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 err="1">
                <a:cs typeface="Calibri"/>
              </a:rPr>
              <a:t>Storing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messages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string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it‘s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easy</a:t>
            </a:r>
          </a:p>
          <a:p>
            <a:pPr marL="383730" lvl="1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unknown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input</a:t>
            </a:r>
            <a:endParaRPr lang="de-DE" dirty="0">
              <a:cs typeface="Calibri"/>
            </a:endParaRPr>
          </a:p>
          <a:p>
            <a:pPr marL="566610" lvl="2" indent="-182245"/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save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in?</a:t>
            </a:r>
          </a:p>
          <a:p>
            <a:pPr marL="566610" lvl="2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Strings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>
                <a:cs typeface="Calibri"/>
              </a:rPr>
              <a:t>Date and time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Different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implementations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variations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A528-A78B-4B57-8488-5B22FED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 in Python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1AF118-CC59-4691-A9FA-DDE2EB1E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0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Week 1: Introduction</a:t>
            </a:r>
          </a:p>
          <a:p>
            <a:r>
              <a:rPr lang="en-GB" b="1" dirty="0"/>
              <a:t>Week 2: Syntax &amp; Variables</a:t>
            </a:r>
            <a:endParaRPr lang="en-GB" b="1" dirty="0">
              <a:cs typeface="Calibri"/>
            </a:endParaRP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 Variables in Python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latin typeface="Calibri"/>
                <a:cs typeface="Calibri"/>
              </a:rPr>
              <a:t>Variable </a:t>
            </a:r>
            <a:r>
              <a:rPr lang="de-DE" dirty="0" err="1">
                <a:latin typeface="Calibri"/>
                <a:cs typeface="Calibri"/>
              </a:rPr>
              <a:t>assignment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indicated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by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using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single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>
                <a:latin typeface="Calibri"/>
                <a:cs typeface="Calibri"/>
              </a:rPr>
              <a:t>=</a:t>
            </a:r>
          </a:p>
          <a:p>
            <a:pPr marL="182245" indent="-182245"/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always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state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name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variable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left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value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store</a:t>
            </a:r>
            <a:r>
              <a:rPr lang="de-DE" dirty="0">
                <a:latin typeface="Calibri"/>
                <a:cs typeface="Calibri"/>
              </a:rPr>
              <a:t>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right</a:t>
            </a: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B050"/>
                </a:solidFill>
                <a:latin typeface="Consolas"/>
              </a:rPr>
              <a:t>var</a:t>
            </a:r>
            <a:r>
              <a:rPr lang="de-DE" dirty="0">
                <a:solidFill>
                  <a:srgbClr val="00B050"/>
                </a:solidFill>
                <a:latin typeface="Consolas"/>
              </a:rPr>
              <a:t> = 5</a:t>
            </a:r>
            <a:r>
              <a:rPr lang="de-DE" dirty="0">
                <a:solidFill>
                  <a:srgbClr val="00B050"/>
                </a:solidFill>
                <a:latin typeface="Consolas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5 =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 == 5</a:t>
            </a:r>
          </a:p>
          <a:p>
            <a:pPr marL="0" indent="0">
              <a:buNone/>
            </a:pPr>
            <a:endParaRPr lang="de-DE" dirty="0">
              <a:solidFill>
                <a:srgbClr val="00B050"/>
              </a:solidFill>
              <a:latin typeface="Consolas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1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 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</a:p>
          <a:p>
            <a:pPr marL="0" indent="0">
              <a:buNone/>
            </a:pP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>
                <a:latin typeface="Consolas"/>
                <a:cs typeface="Calibri"/>
              </a:rPr>
              <a:t>bar = </a:t>
            </a:r>
            <a:r>
              <a:rPr lang="de-DE" dirty="0" err="1">
                <a:latin typeface="Consolas"/>
                <a:cs typeface="Calibri"/>
              </a:rPr>
              <a:t>var</a:t>
            </a: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br>
              <a:rPr lang="de-DE" dirty="0">
                <a:latin typeface="Consolas"/>
                <a:cs typeface="Calibri"/>
              </a:rPr>
            </a:b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42</a:t>
            </a:r>
            <a:endParaRPr lang="de-DE" dirty="0">
              <a:cs typeface="Calibri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</a:p>
          <a:p>
            <a:endParaRPr lang="de-DE" i="1" dirty="0">
              <a:cs typeface="Calibri"/>
            </a:endParaRPr>
          </a:p>
          <a:p>
            <a:pPr marL="0" indent="0">
              <a:buNone/>
            </a:pPr>
            <a:r>
              <a:rPr lang="de-DE" i="1" dirty="0">
                <a:cs typeface="Calibri"/>
              </a:rPr>
              <a:t>bar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var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i="1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Note </a:t>
            </a:r>
            <a:r>
              <a:rPr lang="de-DE" dirty="0" err="1">
                <a:cs typeface="Calibri"/>
              </a:rPr>
              <a:t>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5, not </a:t>
            </a:r>
            <a:r>
              <a:rPr lang="de-DE" dirty="0" err="1">
                <a:cs typeface="Calibri"/>
              </a:rPr>
              <a:t>var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br>
              <a:rPr lang="de-DE" dirty="0">
                <a:cs typeface="Calibri"/>
              </a:rPr>
            </a:br>
            <a:r>
              <a:rPr lang="de-DE" dirty="0">
                <a:cs typeface="Calibri"/>
              </a:rPr>
              <a:t>	</a:t>
            </a:r>
          </a:p>
          <a:p>
            <a:pPr marL="0" indent="0">
              <a:buNone/>
            </a:pPr>
            <a:r>
              <a:rPr lang="de-DE" i="1" dirty="0">
                <a:cs typeface="Calibri"/>
              </a:rPr>
              <a:t>Var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42</a:t>
            </a:r>
            <a:endParaRPr lang="de-DE" i="1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D175A2-CA1F-4085-B39A-4AC3BF7F5353}"/>
              </a:ext>
            </a:extLst>
          </p:cNvPr>
          <p:cNvGrpSpPr/>
          <p:nvPr/>
        </p:nvGrpSpPr>
        <p:grpSpPr>
          <a:xfrm>
            <a:off x="6217920" y="2949284"/>
            <a:ext cx="3422904" cy="369332"/>
            <a:chOff x="7583039" y="4789049"/>
            <a:chExt cx="3422904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CCC47-0ADD-4997-92F9-3EA88F012D11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 err="1"/>
                <a:t>var</a:t>
              </a:r>
              <a:endParaRPr lang="en-GB" sz="16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E984C79-7540-45BD-BB40-E67170E296F1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ADEE3F-DAFC-4E7D-A79B-23FC5CBE1650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AA9382-2C8D-470D-B745-7302C2529D21}"/>
              </a:ext>
            </a:extLst>
          </p:cNvPr>
          <p:cNvGrpSpPr/>
          <p:nvPr/>
        </p:nvGrpSpPr>
        <p:grpSpPr>
          <a:xfrm>
            <a:off x="6217920" y="3902102"/>
            <a:ext cx="3422904" cy="369332"/>
            <a:chOff x="7583039" y="4789049"/>
            <a:chExt cx="34229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504777-721F-498D-9F1C-D33BD01E61CF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/>
                <a:t>bar</a:t>
              </a:r>
              <a:endParaRPr lang="en-GB" sz="1600" dirty="0"/>
            </a:p>
          </p:txBody>
        </p:sp>
        <p:sp>
          <p:nvSpPr>
            <p:cNvPr id="20" name="Textfeld 11">
              <a:extLst>
                <a:ext uri="{FF2B5EF4-FFF2-40B4-BE49-F238E27FC236}">
                  <a16:creationId xmlns:a16="http://schemas.microsoft.com/office/drawing/2014/main" id="{4ED4E2D1-0943-44F1-A00D-E1F8859F869E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95AB93-1165-4F9C-B18A-759A714EA96E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2734AA-61FE-4EC1-A125-60B515538AAC}"/>
              </a:ext>
            </a:extLst>
          </p:cNvPr>
          <p:cNvGrpSpPr/>
          <p:nvPr/>
        </p:nvGrpSpPr>
        <p:grpSpPr>
          <a:xfrm>
            <a:off x="6217920" y="5707794"/>
            <a:ext cx="3422904" cy="369332"/>
            <a:chOff x="7583039" y="4789049"/>
            <a:chExt cx="342290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F36212-6A3B-49A8-980D-4ABCF16E7991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 err="1"/>
                <a:t>var</a:t>
              </a:r>
              <a:endParaRPr lang="en-GB" sz="1600" dirty="0"/>
            </a:p>
          </p:txBody>
        </p:sp>
        <p:sp>
          <p:nvSpPr>
            <p:cNvPr id="24" name="Textfeld 11">
              <a:extLst>
                <a:ext uri="{FF2B5EF4-FFF2-40B4-BE49-F238E27FC236}">
                  <a16:creationId xmlns:a16="http://schemas.microsoft.com/office/drawing/2014/main" id="{6A3E1496-2A53-4ECA-AB3E-5801560C4645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30914A-782C-49DD-A8A2-51A47E9DA1D2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15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22B9-8C57-4D71-92B2-AF05D5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Python and 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C4BC-150D-4DB1-B2A3-D3862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Python,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depends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what's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endParaRPr lang="de-DE" dirty="0"/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variable,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implicitly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type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</a:t>
            </a:r>
            <a:endParaRPr lang="de-DE" dirty="0">
              <a:latin typeface="Calibri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i="1" dirty="0">
                <a:latin typeface="Calibri"/>
                <a:cs typeface="Calibri"/>
              </a:rPr>
              <a:t>integer</a:t>
            </a:r>
          </a:p>
          <a:p>
            <a:pPr marL="383540" lvl="1"/>
            <a:endParaRPr lang="de-DE" i="1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"a"</a:t>
            </a:r>
            <a:endParaRPr lang="de-DE" i="1" dirty="0">
              <a:latin typeface="Consolas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string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char</a:t>
            </a:r>
            <a:r>
              <a:rPr lang="de-DE" dirty="0" err="1">
                <a:latin typeface="Calibri"/>
                <a:cs typeface="Calibri"/>
              </a:rPr>
              <a:t>s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actually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don't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exist</a:t>
            </a:r>
            <a:r>
              <a:rPr lang="de-DE" dirty="0">
                <a:latin typeface="Calibri"/>
                <a:cs typeface="Calibri"/>
              </a:rPr>
              <a:t> in 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6ABB-37CE-4A53-A8CD-3234D270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4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604E-D781-4470-87F3-8AD0046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 in Other </a:t>
            </a:r>
            <a:r>
              <a:rPr lang="de-DE" dirty="0" err="1">
                <a:cs typeface="Calibri Light"/>
              </a:rPr>
              <a:t>Languages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0A0E2-6A2A-4DE7-A1E8-326ACF0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, 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declare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</a:p>
          <a:p>
            <a:pPr marL="383540" lvl="1"/>
            <a:r>
              <a:rPr lang="de-DE" dirty="0">
                <a:cs typeface="Calibri"/>
              </a:rPr>
              <a:t>Put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computer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kind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variable</a:t>
            </a:r>
          </a:p>
          <a:p>
            <a:pPr marL="383540" lvl="1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afterwards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Java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int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;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53594-70D6-4032-8EDD-BD4F3F4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BDA2-F0AE-4E0E-9D6B-69C7809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Therefore</a:t>
            </a:r>
            <a:r>
              <a:rPr lang="de-DE" dirty="0">
                <a:cs typeface="Calibri Light"/>
              </a:rPr>
              <a:t>,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following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</a:t>
            </a:r>
            <a:r>
              <a:rPr lang="de-DE" b="1" dirty="0" err="1">
                <a:cs typeface="Calibri Light"/>
              </a:rPr>
              <a:t>very</a:t>
            </a:r>
            <a:r>
              <a:rPr lang="de-DE" b="1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important</a:t>
            </a:r>
            <a:r>
              <a:rPr lang="de-DE" dirty="0">
                <a:cs typeface="Calibri Light"/>
              </a:rPr>
              <a:t>...</a:t>
            </a:r>
            <a:endParaRPr lang="de-DE" b="1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A80-3A67-4399-B09F-D7509A3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C55AB-D003-47D8-80CD-AAADF0B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C7CE-06FC-435E-9D4E-01BE26B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Do. Not. Mix.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3C46-ED62-46BD-AB78-F744B76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practice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different type, </a:t>
            </a:r>
            <a:r>
              <a:rPr lang="de-DE" b="1" dirty="0" err="1">
                <a:cs typeface="Calibri"/>
              </a:rPr>
              <a:t>make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 </a:t>
            </a:r>
            <a:r>
              <a:rPr lang="de-DE" b="1" dirty="0" err="1">
                <a:cs typeface="Calibri"/>
              </a:rPr>
              <a:t>with</a:t>
            </a:r>
            <a:r>
              <a:rPr lang="de-DE" b="1" dirty="0">
                <a:cs typeface="Calibri"/>
              </a:rPr>
              <a:t> a different </a:t>
            </a:r>
            <a:r>
              <a:rPr lang="de-DE" b="1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not crash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mix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trouble</a:t>
            </a:r>
            <a:r>
              <a:rPr lang="de-DE" dirty="0">
                <a:cs typeface="Calibri"/>
              </a:rPr>
              <a:t> down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</a:p>
          <a:p>
            <a:pPr marL="383540" lvl="1"/>
            <a:r>
              <a:rPr lang="de-DE" dirty="0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you're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than</a:t>
            </a:r>
            <a:r>
              <a:rPr lang="de-DE" dirty="0">
                <a:cs typeface="Calibri"/>
              </a:rPr>
              <a:t> Python</a:t>
            </a:r>
            <a:endParaRPr lang="de-DE" dirty="0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So do </a:t>
            </a:r>
            <a:r>
              <a:rPr lang="de-DE" dirty="0" err="1">
                <a:cs typeface="Calibri"/>
              </a:rPr>
              <a:t>yourself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favour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different variables </a:t>
            </a:r>
            <a:r>
              <a:rPr lang="de-DE" b="1" dirty="0" err="1">
                <a:cs typeface="Calibri"/>
              </a:rPr>
              <a:t>for</a:t>
            </a:r>
            <a:r>
              <a:rPr lang="de-DE" b="1" dirty="0">
                <a:cs typeface="Calibri"/>
              </a:rPr>
              <a:t> different </a:t>
            </a:r>
            <a:r>
              <a:rPr lang="de-DE" b="1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away</a:t>
            </a:r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3FEE5-91B8-4193-939D-3A5B1E2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5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204-BC88-45B6-8110-187D2AA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0D3-C0B4-4C23-AECC-D079A31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9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182245" indent="-182245"/>
            <a:r>
              <a:rPr lang="en-US" dirty="0">
                <a:cs typeface="Calibri"/>
              </a:rPr>
              <a:t>Python makes it really easy to perform basic mathematical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variables as well as numbers in these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multiple operators in one line</a:t>
            </a:r>
          </a:p>
          <a:p>
            <a:pPr marL="182245" indent="-182245"/>
            <a:endParaRPr lang="en-US" dirty="0">
              <a:cs typeface="Calibri"/>
            </a:endParaRPr>
          </a:p>
          <a:p>
            <a:pPr marL="182245" indent="-182245"/>
            <a:r>
              <a:rPr lang="en-US" b="1" dirty="0">
                <a:cs typeface="Calibri"/>
              </a:rPr>
              <a:t>Addition:</a:t>
            </a:r>
          </a:p>
          <a:p>
            <a:pPr marL="383540" lvl="1"/>
            <a:r>
              <a:rPr lang="en-US" dirty="0">
                <a:latin typeface="Conolas"/>
                <a:cs typeface="Calibri"/>
              </a:rPr>
              <a:t>a = 3 + 8 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onolas"/>
                <a:cs typeface="Calibri"/>
              </a:rPr>
              <a:t>a = 5 +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+ c</a:t>
            </a:r>
          </a:p>
          <a:p>
            <a:pPr marL="383540" lvl="1"/>
            <a:endParaRPr lang="en-US" dirty="0">
              <a:solidFill>
                <a:schemeClr val="tx1"/>
              </a:solidFill>
              <a:latin typeface="Conolas"/>
              <a:cs typeface="Calibri"/>
            </a:endParaRPr>
          </a:p>
          <a:p>
            <a:pPr marL="182245" indent="-182245"/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Subtraction</a:t>
            </a:r>
            <a:r>
              <a:rPr lang="en-US" b="1" dirty="0">
                <a:solidFill>
                  <a:schemeClr val="tx1"/>
                </a:solidFill>
                <a:latin typeface="Conolas"/>
                <a:cs typeface="Calibri"/>
              </a:rPr>
              <a:t>:</a:t>
            </a:r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 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10 -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– c -</a:t>
            </a:r>
            <a:r>
              <a:rPr lang="en-US" dirty="0">
                <a:solidFill>
                  <a:schemeClr val="tx1"/>
                </a:solidFill>
                <a:latin typeface="Conolas"/>
              </a:rPr>
              <a:t>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8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Multiplication: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2 * b</a:t>
            </a:r>
          </a:p>
          <a:p>
            <a:pPr marL="383540" lvl="1"/>
            <a:r>
              <a:rPr lang="en-US" dirty="0">
                <a:cs typeface="Calibri"/>
              </a:rPr>
              <a:t>a = b * c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>
                <a:solidFill>
                  <a:srgbClr val="404040"/>
                </a:solidFill>
                <a:cs typeface="Calibri"/>
              </a:rPr>
              <a:t>Division: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10 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55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DDA-6525-4DE7-9C7E-C57DFE0A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1D06-ECA4-4D11-AD90-8442716D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not so straightforward ones</a:t>
            </a:r>
          </a:p>
          <a:p>
            <a:pPr lvl="1"/>
            <a:r>
              <a:rPr lang="en-GB" dirty="0"/>
              <a:t>**</a:t>
            </a:r>
          </a:p>
          <a:p>
            <a:pPr lvl="1"/>
            <a:r>
              <a:rPr lang="en-GB" dirty="0"/>
              <a:t>//</a:t>
            </a:r>
          </a:p>
          <a:p>
            <a:r>
              <a:rPr lang="en-GB" dirty="0"/>
              <a:t>** is exponentiation</a:t>
            </a:r>
          </a:p>
          <a:p>
            <a:pPr lvl="1"/>
            <a:r>
              <a:rPr lang="en-GB" dirty="0"/>
              <a:t>2 ** 3 = 8</a:t>
            </a:r>
          </a:p>
          <a:p>
            <a:r>
              <a:rPr lang="en-GB" dirty="0"/>
              <a:t>// is integer division</a:t>
            </a:r>
          </a:p>
          <a:p>
            <a:pPr lvl="1"/>
            <a:r>
              <a:rPr lang="en-GB" dirty="0"/>
              <a:t>It always floors the result</a:t>
            </a:r>
          </a:p>
          <a:p>
            <a:pPr lvl="1"/>
            <a:r>
              <a:rPr lang="en-GB" dirty="0"/>
              <a:t>5 // 6 = 0</a:t>
            </a:r>
          </a:p>
          <a:p>
            <a:pPr lvl="1"/>
            <a:r>
              <a:rPr lang="en-GB" dirty="0"/>
              <a:t>13 // 10 =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3BC69-50D3-43FE-98E7-7E03601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2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A56A-7002-4ECD-9D62-F527140E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A50D-CB4D-469F-99D7-C0B2F284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FE7FD1-810C-46A2-97D0-5F2EE787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Operators: Modulo 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F8DC58-2468-4E76-983E-E9F73114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modulo calculates the reminder of a division</a:t>
            </a:r>
          </a:p>
          <a:p>
            <a:pPr marL="0" indent="0">
              <a:buNone/>
            </a:pPr>
            <a:r>
              <a:rPr lang="en-GB" dirty="0"/>
              <a:t>Say you have a pie cut into 8 pieces, but you have 5 guests (so 6 people total). You know want to distribute the pie equally. So how many pieces are left over?</a:t>
            </a:r>
          </a:p>
          <a:p>
            <a:pPr marL="0" indent="0">
              <a:buNone/>
            </a:pPr>
            <a:r>
              <a:rPr lang="en-GB" dirty="0"/>
              <a:t>	1) 8 / 6 = 1R2</a:t>
            </a:r>
            <a:br>
              <a:rPr lang="en-GB" dirty="0"/>
            </a:br>
            <a:r>
              <a:rPr lang="en-GB" dirty="0"/>
              <a:t>	2) 8 % 6 = 2</a:t>
            </a:r>
          </a:p>
          <a:p>
            <a:pPr marL="0" indent="0">
              <a:buNone/>
            </a:pPr>
            <a:r>
              <a:rPr lang="en-GB" dirty="0"/>
              <a:t>In Python 8 / 6 would give you 1.25, whereas 8 // 6 equals 1.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F501A-8943-4EE3-9BCE-3F45A339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524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804-3C39-4AB0-B6D6-D9981640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627F-2B0F-4AB0-BBC0-931E3BE8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them just like we are used from calculators and math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a = (24 * (13 – 9a) / 4) * -3</a:t>
            </a:r>
          </a:p>
          <a:p>
            <a:r>
              <a:rPr lang="en-GB" dirty="0"/>
              <a:t>Python prioritises parentheses correctly</a:t>
            </a:r>
          </a:p>
          <a:p>
            <a:r>
              <a:rPr lang="en-GB" dirty="0"/>
              <a:t>It can also handle negative numbers on the right of operators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2 * -3 </a:t>
            </a:r>
            <a:r>
              <a:rPr lang="en-GB" dirty="0"/>
              <a:t>will correctly result in -6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C4EC-7B59-406E-93C8-B56B9053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60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6F80-8C7B-40AC-B4EC-096F1FAF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12ECC9-20A9-4A9E-B320-9F8AD3B7B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1628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70524">
                  <a:extLst>
                    <a:ext uri="{9D8B030D-6E8A-4147-A177-3AD203B41FA5}">
                      <a16:colId xmlns:a16="http://schemas.microsoft.com/office/drawing/2014/main" val="1619546989"/>
                    </a:ext>
                  </a:extLst>
                </a:gridCol>
                <a:gridCol w="3266983">
                  <a:extLst>
                    <a:ext uri="{9D8B030D-6E8A-4147-A177-3AD203B41FA5}">
                      <a16:colId xmlns:a16="http://schemas.microsoft.com/office/drawing/2014/main" val="2328296562"/>
                    </a:ext>
                  </a:extLst>
                </a:gridCol>
                <a:gridCol w="5020893">
                  <a:extLst>
                    <a:ext uri="{9D8B030D-6E8A-4147-A177-3AD203B41FA5}">
                      <a16:colId xmlns:a16="http://schemas.microsoft.com/office/drawing/2014/main" val="414262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Strength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Explanations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5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Parentheses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4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Exponentiation</a:t>
                      </a:r>
                      <a:r>
                        <a:rPr lang="en-GB" baseline="30000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+x, 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Positive/Negative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3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Multiplication, (Integer) Division, 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7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(not equality!)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63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44AE-0CBE-488B-91FC-B0A1D404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B50BF-0E33-4E4E-83B4-2D7FE38F628E}"/>
              </a:ext>
            </a:extLst>
          </p:cNvPr>
          <p:cNvCxnSpPr>
            <a:cxnSpLocks/>
          </p:cNvCxnSpPr>
          <p:nvPr/>
        </p:nvCxnSpPr>
        <p:spPr>
          <a:xfrm>
            <a:off x="1096963" y="4953740"/>
            <a:ext cx="1011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C943F1-F35C-4F5C-8AF4-8631622C520B}"/>
              </a:ext>
            </a:extLst>
          </p:cNvPr>
          <p:cNvSpPr txBox="1"/>
          <p:nvPr/>
        </p:nvSpPr>
        <p:spPr>
          <a:xfrm>
            <a:off x="1096963" y="50957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Equally strong operators are executed left to right, unless overwritten with </a:t>
            </a:r>
            <a:r>
              <a:rPr lang="en-GB" dirty="0" err="1"/>
              <a:t>parantheses</a:t>
            </a:r>
            <a:r>
              <a:rPr lang="en-GB" dirty="0"/>
              <a:t>.</a:t>
            </a:r>
            <a:endParaRPr lang="en-GB" baseline="30000" dirty="0"/>
          </a:p>
          <a:p>
            <a:r>
              <a:rPr lang="en-GB" baseline="30000" dirty="0"/>
              <a:t>2</a:t>
            </a:r>
            <a:r>
              <a:rPr lang="en-GB" dirty="0"/>
              <a:t> Parentheses (and other brackets) are resolved inner to outer</a:t>
            </a:r>
          </a:p>
          <a:p>
            <a:r>
              <a:rPr lang="en-GB" baseline="30000" dirty="0"/>
              <a:t>3</a:t>
            </a:r>
            <a:r>
              <a:rPr lang="en-GB" dirty="0"/>
              <a:t> Exception: ** is weaker than –x on its </a:t>
            </a:r>
            <a:r>
              <a:rPr lang="en-GB" i="1" dirty="0"/>
              <a:t>right hand side</a:t>
            </a:r>
            <a:r>
              <a:rPr lang="en-GB" dirty="0"/>
              <a:t> (i.e. </a:t>
            </a:r>
            <a:r>
              <a:rPr lang="en-GB" dirty="0">
                <a:latin typeface="Consolas" panose="020B0609020204030204" pitchFamily="49" charset="0"/>
              </a:rPr>
              <a:t>2**-3=0.125</a:t>
            </a:r>
            <a:r>
              <a:rPr lang="en-GB" dirty="0"/>
              <a:t> but </a:t>
            </a:r>
            <a:r>
              <a:rPr lang="en-GB" dirty="0">
                <a:latin typeface="Consolas" panose="020B0609020204030204" pitchFamily="49" charset="0"/>
              </a:rPr>
              <a:t>-3**2=-9</a:t>
            </a:r>
            <a:r>
              <a:rPr lang="en-GB" dirty="0"/>
              <a:t>)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750217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FB11-1F8B-46A4-9FCB-C0398674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and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51E6-CE73-408E-B775-A709E5F5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HUGE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65C4-A131-4723-BFCC-E288707A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63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868-E7A1-4134-B1E6-C078E6B7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876D2-2F3B-4214-A779-719F575DC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Math Recap: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 you can do roots with the built in functions!</a:t>
                </a:r>
              </a:p>
              <a:p>
                <a:pPr lvl="1"/>
                <a:r>
                  <a:rPr lang="en-GB" dirty="0"/>
                  <a:t>Just use </a:t>
                </a:r>
                <a:r>
                  <a:rPr lang="en-GB" dirty="0">
                    <a:latin typeface="Consolas" panose="020B0609020204030204" pitchFamily="49" charset="0"/>
                  </a:rPr>
                  <a:t>9**0.5 </a:t>
                </a:r>
                <a:r>
                  <a:rPr lang="en-GB" dirty="0"/>
                  <a:t>to calculate the square root of 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876D2-2F3B-4214-A779-719F575DC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5E16D-ECEC-48FD-A177-F1AC0958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53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79-B0D7-4983-99B1-FCF86AA6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 &amp; Syntax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15F1-8A02-470C-88DC-981CA2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5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B33A-E6E7-42B2-9462-2C09651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206FB-6ED0-4689-8C4E-D3DCE35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“[…] </a:t>
            </a:r>
            <a:r>
              <a:rPr lang="en-GB" dirty="0"/>
              <a:t>code is read much more often than it is written.”</a:t>
            </a:r>
          </a:p>
          <a:p>
            <a:pPr marL="383730" lvl="1" indent="-182245"/>
            <a:r>
              <a:rPr lang="en-US" dirty="0">
                <a:cs typeface="Calibri"/>
                <a:hlinkClick r:id="rId2"/>
              </a:rPr>
              <a:t>Python Docs - PEP8</a:t>
            </a:r>
            <a:r>
              <a:rPr lang="en-US" dirty="0">
                <a:cs typeface="Calibri"/>
              </a:rPr>
              <a:t>, Guido van Rossum</a:t>
            </a:r>
          </a:p>
          <a:p>
            <a:pPr marL="182245" indent="-182245"/>
            <a:r>
              <a:rPr lang="en-US" dirty="0">
                <a:cs typeface="Calibri"/>
              </a:rPr>
              <a:t>The way you structure and style your code is very important as it improves readability and keeps one from making careless mistakes</a:t>
            </a:r>
          </a:p>
          <a:p>
            <a:pPr marL="182245" indent="-182245"/>
            <a:r>
              <a:rPr lang="en-US" dirty="0">
                <a:cs typeface="Calibri"/>
              </a:rPr>
              <a:t>It's best to get used to having a good style in your code right from the start!</a:t>
            </a:r>
          </a:p>
          <a:p>
            <a:pPr marL="182245" indent="-182245"/>
            <a:r>
              <a:rPr lang="en-US" dirty="0">
                <a:cs typeface="Calibri"/>
              </a:rPr>
              <a:t>We will therefore give you tips on how to structure and style your code along the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34F7C-9EBD-43D1-B206-FB1C5DC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07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49E-9F7E-4513-A085-149481D1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BCE-BB68-422E-9071-479B025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When making variable assignments, leave exactly one space before and after the </a:t>
            </a:r>
            <a:r>
              <a:rPr lang="en-US" i="1" dirty="0">
                <a:cs typeface="Calibri"/>
              </a:rPr>
              <a:t>=</a:t>
            </a:r>
          </a:p>
          <a:p>
            <a:pPr marL="182245" indent="-182245"/>
            <a:r>
              <a:rPr lang="en-US" dirty="0">
                <a:cs typeface="Calibri"/>
              </a:rPr>
              <a:t>Same goes for all mathematical operators</a:t>
            </a:r>
            <a:endParaRPr lang="en-US" i="1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Note: </a:t>
            </a:r>
            <a:r>
              <a:rPr lang="en-US" i="1" dirty="0">
                <a:cs typeface="Calibri"/>
              </a:rPr>
              <a:t>+= </a:t>
            </a:r>
            <a:r>
              <a:rPr lang="en-US" dirty="0">
                <a:cs typeface="Calibri"/>
              </a:rPr>
              <a:t>and similar operators are seen as one operator though – if you add a space here, it will not work anymore!</a:t>
            </a:r>
          </a:p>
          <a:p>
            <a:pPr marL="383540" lvl="1"/>
            <a:endParaRPr lang="en-US" dirty="0">
              <a:cs typeface="Calibri"/>
            </a:endParaRPr>
          </a:p>
          <a:p>
            <a:pPr marL="182245" indent="-182245"/>
            <a:endParaRPr lang="en-US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C564-1DB4-4E22-93E3-1615BF2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F8-680C-4218-9459-523D12C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9BE-1410-43BE-A583-660EF25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(b + 5 – 3) *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 4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=5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A=b +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 b +c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D163-343F-4923-BCB2-3156EB33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3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443434"/>
            <a:ext cx="4938712" cy="251762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cs typeface="Calibri"/>
              </a:rPr>
              <a:t>a = a + 2</a:t>
            </a:r>
          </a:p>
          <a:p>
            <a:pPr marL="182245" indent="-182245"/>
            <a:r>
              <a:rPr lang="en-US" dirty="0">
                <a:cs typeface="Calibri"/>
              </a:rPr>
              <a:t>a = a – 5</a:t>
            </a:r>
          </a:p>
          <a:p>
            <a:pPr marL="182245" indent="-182245"/>
            <a:r>
              <a:rPr lang="en-US" dirty="0">
                <a:cs typeface="Calibri"/>
              </a:rPr>
              <a:t>a = 3 * a</a:t>
            </a:r>
          </a:p>
          <a:p>
            <a:pPr marL="182245" indent="-182245"/>
            <a:r>
              <a:rPr lang="en-US" dirty="0">
                <a:cs typeface="Calibri"/>
              </a:rPr>
              <a:t>a = a / 4</a:t>
            </a:r>
          </a:p>
          <a:p>
            <a:pPr marL="182245" indent="-182245"/>
            <a:r>
              <a:rPr lang="en-US" dirty="0">
                <a:cs typeface="Calibri"/>
              </a:rPr>
              <a:t>a = a**2</a:t>
            </a:r>
          </a:p>
          <a:p>
            <a:pPr marL="182245" indent="-182245"/>
            <a:r>
              <a:rPr lang="en-US" dirty="0">
                <a:cs typeface="Calibri"/>
              </a:rPr>
              <a:t>a = a %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B72FA-DA72-4206-AFBF-7C14EDF1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238" y="3463204"/>
            <a:ext cx="4937125" cy="249785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cs typeface="Calibri"/>
              </a:rPr>
              <a:t>a += 2</a:t>
            </a:r>
          </a:p>
          <a:p>
            <a:pPr marL="182245" indent="-182245"/>
            <a:r>
              <a:rPr lang="en-US" dirty="0">
                <a:cs typeface="Calibri"/>
              </a:rPr>
              <a:t>a -= 5</a:t>
            </a:r>
          </a:p>
          <a:p>
            <a:pPr marL="182245" indent="-182245"/>
            <a:r>
              <a:rPr lang="en-US" dirty="0">
                <a:cs typeface="Calibri"/>
              </a:rPr>
              <a:t>a *= 3</a:t>
            </a:r>
          </a:p>
          <a:p>
            <a:pPr marL="182245" indent="-182245"/>
            <a:r>
              <a:rPr lang="en-US" dirty="0">
                <a:cs typeface="Calibri"/>
              </a:rPr>
              <a:t>a /= 4</a:t>
            </a:r>
          </a:p>
          <a:p>
            <a:pPr marL="182245" indent="-182245"/>
            <a:r>
              <a:rPr lang="en-US" dirty="0">
                <a:cs typeface="Calibri"/>
              </a:rPr>
              <a:t>a **= 2</a:t>
            </a:r>
          </a:p>
          <a:p>
            <a:pPr marL="182245" indent="-182245"/>
            <a:r>
              <a:rPr lang="en-US" dirty="0">
                <a:cs typeface="Calibri"/>
              </a:rPr>
              <a:t>a %=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AC46A-AC0C-4734-9A93-D237A8D82025}"/>
              </a:ext>
            </a:extLst>
          </p:cNvPr>
          <p:cNvSpPr txBox="1"/>
          <p:nvPr/>
        </p:nvSpPr>
        <p:spPr>
          <a:xfrm>
            <a:off x="1096963" y="2127250"/>
            <a:ext cx="10045700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sz="2000" dirty="0"/>
              <a:t>the variable that we want to assign the result to can also be used in the operation itself</a:t>
            </a:r>
            <a:endParaRPr lang="en-US" sz="2000" dirty="0"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/>
              <a:t>e.g.: a = a / 2</a:t>
            </a:r>
            <a:endParaRPr lang="en-US" sz="2000" dirty="0">
              <a:cs typeface="Calibri"/>
            </a:endParaRPr>
          </a:p>
          <a:p>
            <a:pPr indent="-25654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cs typeface="Calibri"/>
              </a:rPr>
              <a:t>In these cases, we can make the notation of the operation a little shorter:</a:t>
            </a:r>
          </a:p>
        </p:txBody>
      </p:sp>
    </p:spTree>
    <p:extLst>
      <p:ext uri="{BB962C8B-B14F-4D97-AF65-F5344CB8AC3E}">
        <p14:creationId xmlns:p14="http://schemas.microsoft.com/office/powerpoint/2010/main" val="19862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216121-2D61-438E-90D9-826C503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Script?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21BED5-8327-4FB0-8BEA-FCAB233B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Last week we asked you to write your commands into a file</a:t>
            </a:r>
            <a:endParaRPr lang="de-DE"/>
          </a:p>
          <a:p>
            <a:pPr marL="182245" indent="-182245"/>
            <a:r>
              <a:rPr lang="en-GB" dirty="0"/>
              <a:t>That file ended in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endParaRPr lang="en-GB" i="1" dirty="0">
              <a:cs typeface="Calibri"/>
            </a:endParaRPr>
          </a:p>
          <a:p>
            <a:pPr marL="182245" indent="-182245"/>
            <a:r>
              <a:rPr lang="en-GB" dirty="0"/>
              <a:t>This is a Python script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It is a file containing a series of commands to be executed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But how can you execute it?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52FE4-ACCF-4055-B4B2-F7DE0DC5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7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390-7102-4473-85D0-70203FC4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9107-0B65-4621-9F57-0EB6B69C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already used the terminal to use the Python shell</a:t>
            </a:r>
          </a:p>
          <a:p>
            <a:r>
              <a:rPr lang="en-GB" dirty="0"/>
              <a:t>You can execute your scripts with: </a:t>
            </a:r>
            <a:r>
              <a:rPr lang="en-GB" dirty="0">
                <a:latin typeface="Consolas" panose="020B0609020204030204" pitchFamily="49" charset="0"/>
              </a:rPr>
              <a:t>python my_script.py</a:t>
            </a:r>
          </a:p>
          <a:p>
            <a:pPr lvl="1"/>
            <a:r>
              <a:rPr lang="en-GB" dirty="0"/>
              <a:t>Some editors and most IDE’s have a built in “run” functionality to execute your script</a:t>
            </a:r>
          </a:p>
          <a:p>
            <a:r>
              <a:rPr lang="en-GB" dirty="0"/>
              <a:t>This only works though if you change into the directory where your script is in</a:t>
            </a:r>
          </a:p>
          <a:p>
            <a:pPr lvl="1"/>
            <a:r>
              <a:rPr lang="en-GB" dirty="0"/>
              <a:t>Or you can give the full path like: </a:t>
            </a:r>
            <a:r>
              <a:rPr lang="en-GB" dirty="0">
                <a:latin typeface="Consolas" panose="020B0609020204030204" pitchFamily="49" charset="0"/>
              </a:rPr>
              <a:t>python ~/scripts/basic_python/scripty.py</a:t>
            </a:r>
          </a:p>
          <a:p>
            <a:pPr lvl="2"/>
            <a:r>
              <a:rPr lang="en-GB" dirty="0"/>
              <a:t>Or a windows example: python “C:\My Courses\</a:t>
            </a:r>
            <a:r>
              <a:rPr lang="en-GB" dirty="0" err="1"/>
              <a:t>basic_python</a:t>
            </a:r>
            <a:r>
              <a:rPr lang="en-GB" dirty="0"/>
              <a:t>\scripty.py”</a:t>
            </a:r>
          </a:p>
          <a:p>
            <a:pPr lvl="3"/>
            <a:r>
              <a:rPr lang="en-GB" dirty="0"/>
              <a:t>If there are spaces in the path put it in quotes “path”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5233-D70A-495F-90CE-0CEBD4D3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9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D57E-87D5-4989-A646-D3455444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A5F7-7DF2-48AB-BCB3-57213618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cd</a:t>
            </a:r>
          </a:p>
          <a:p>
            <a:pPr lvl="1"/>
            <a:r>
              <a:rPr lang="en-GB" dirty="0"/>
              <a:t>Change the directory you are working in, </a:t>
            </a:r>
            <a:r>
              <a:rPr lang="en-GB" dirty="0">
                <a:latin typeface="Consolas" panose="020B0609020204030204" pitchFamily="49" charset="0"/>
              </a:rPr>
              <a:t>cd </a:t>
            </a:r>
            <a:r>
              <a:rPr lang="en-GB" dirty="0" err="1">
                <a:latin typeface="Consolas" panose="020B0609020204030204" pitchFamily="49" charset="0"/>
              </a:rPr>
              <a:t>path_where_my_scripts_are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ls (</a:t>
            </a:r>
            <a:r>
              <a:rPr lang="en-GB" dirty="0" err="1"/>
              <a:t>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List the files of the current directory</a:t>
            </a:r>
          </a:p>
          <a:p>
            <a:r>
              <a:rPr lang="en-GB" dirty="0" err="1"/>
              <a:t>rm</a:t>
            </a:r>
            <a:r>
              <a:rPr lang="en-GB" dirty="0"/>
              <a:t> (del on windows)</a:t>
            </a:r>
          </a:p>
          <a:p>
            <a:pPr lvl="1"/>
            <a:r>
              <a:rPr lang="en-GB" dirty="0"/>
              <a:t>Deletes the given file</a:t>
            </a:r>
          </a:p>
          <a:p>
            <a:r>
              <a:rPr lang="en-GB" dirty="0"/>
              <a:t>mv (move on windows, </a:t>
            </a:r>
            <a:r>
              <a:rPr lang="en-GB" dirty="0" err="1"/>
              <a:t>ren</a:t>
            </a:r>
            <a:r>
              <a:rPr lang="en-GB" dirty="0"/>
              <a:t> to rename on windows)</a:t>
            </a:r>
          </a:p>
          <a:p>
            <a:pPr lvl="1"/>
            <a:r>
              <a:rPr lang="en-GB" dirty="0"/>
              <a:t>Move or </a:t>
            </a:r>
            <a:r>
              <a:rPr lang="en-GB" i="1" dirty="0"/>
              <a:t>rename</a:t>
            </a:r>
            <a:r>
              <a:rPr lang="en-GB" dirty="0"/>
              <a:t> a file (renaming is “moving” the file to a new name)</a:t>
            </a:r>
          </a:p>
          <a:p>
            <a:r>
              <a:rPr lang="en-GB" dirty="0" err="1"/>
              <a:t>mkdir</a:t>
            </a:r>
            <a:endParaRPr lang="en-GB" dirty="0"/>
          </a:p>
          <a:p>
            <a:pPr lvl="1"/>
            <a:r>
              <a:rPr lang="en-GB" dirty="0"/>
              <a:t>Creates a new directory</a:t>
            </a:r>
          </a:p>
          <a:p>
            <a:r>
              <a:rPr lang="en-GB" dirty="0" err="1"/>
              <a:t>pwd</a:t>
            </a:r>
            <a:r>
              <a:rPr lang="en-GB" dirty="0"/>
              <a:t> (</a:t>
            </a:r>
            <a:r>
              <a:rPr lang="en-GB" dirty="0" err="1"/>
              <a:t>chdir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Shows you the full path of where you currently are</a:t>
            </a:r>
          </a:p>
          <a:p>
            <a:r>
              <a:rPr lang="en-GB" dirty="0"/>
              <a:t>man </a:t>
            </a:r>
            <a:r>
              <a:rPr lang="en-GB" i="1" dirty="0"/>
              <a:t>&lt;command&gt;</a:t>
            </a:r>
            <a:r>
              <a:rPr lang="en-GB" dirty="0"/>
              <a:t> (</a:t>
            </a:r>
            <a:r>
              <a:rPr lang="en-GB" i="1" dirty="0"/>
              <a:t>&lt;command&gt;</a:t>
            </a:r>
            <a:r>
              <a:rPr lang="en-GB" dirty="0"/>
              <a:t> /? on windows)</a:t>
            </a:r>
          </a:p>
          <a:p>
            <a:pPr lvl="1"/>
            <a:r>
              <a:rPr lang="en-GB" dirty="0"/>
              <a:t>Displays help for this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EF5C-96FD-4E4A-B0CD-DB9BA35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B081-DD7B-43AF-9ACC-1838DFC4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“Tricks”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4FCB-96E2-4EAF-8396-77959F34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You can press the up-arrow to copy your last commands</a:t>
            </a:r>
            <a:endParaRPr lang="de-DE"/>
          </a:p>
          <a:p>
            <a:pPr marL="182245" indent="-182245"/>
            <a:r>
              <a:rPr lang="en-GB" dirty="0"/>
              <a:t>Many (not all) terminals allow auto completion of commands and names with tab (that’s the key with two arrows next to the “q”-key)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Many terminals block </a:t>
            </a:r>
            <a:r>
              <a:rPr lang="en-GB" dirty="0" err="1"/>
              <a:t>ctrl+c</a:t>
            </a:r>
            <a:r>
              <a:rPr lang="en-GB" dirty="0"/>
              <a:t> / </a:t>
            </a:r>
            <a:r>
              <a:rPr lang="en-GB" dirty="0" err="1"/>
              <a:t>ctrl+v</a:t>
            </a:r>
            <a:r>
              <a:rPr lang="en-GB" dirty="0"/>
              <a:t> for copy and paste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Most default to </a:t>
            </a:r>
            <a:r>
              <a:rPr lang="en-GB" dirty="0" err="1"/>
              <a:t>ctrl+shift</a:t>
            </a:r>
            <a:r>
              <a:rPr lang="en-GB" dirty="0"/>
              <a:t>+ </a:t>
            </a:r>
            <a:r>
              <a:rPr lang="en-GB" dirty="0" err="1"/>
              <a:t>c|v</a:t>
            </a:r>
            <a:r>
              <a:rPr lang="en-GB" dirty="0"/>
              <a:t> for that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You can start your editor to edit your files straight from the terminal (for most editors)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atom [my_script.py]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code [my_script.py]</a:t>
            </a:r>
          </a:p>
          <a:p>
            <a:pPr marL="566420" lvl="2"/>
            <a:r>
              <a:rPr lang="en-GB" dirty="0">
                <a:latin typeface="Consolas" panose="020B0609020204030204" pitchFamily="49" charset="0"/>
              </a:rPr>
              <a:t>Squared brackets around parts of a command imply that they are optional</a:t>
            </a:r>
            <a:endParaRPr lang="en-GB" dirty="0">
              <a:cs typeface="Calibri"/>
            </a:endParaRPr>
          </a:p>
          <a:p>
            <a:pPr marL="182245" indent="-182245"/>
            <a:endParaRPr lang="en-GB" dirty="0">
              <a:cs typeface="Calibri"/>
            </a:endParaRP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32E4-30CC-4B07-865E-2A98B81D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A91D72-4AD0-4902-940F-2B0D6A98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8143-3286-41DD-B232-3C231D6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190DD-30EB-4706-A45A-965ED5A4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Bonus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B98F0-1C8A-474A-83D8-6E622BBB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Wubbadidub</a:t>
            </a:r>
            <a:r>
              <a:rPr lang="en-GB" dirty="0">
                <a:solidFill>
                  <a:srgbClr val="FF0000"/>
                </a:solidFill>
              </a:rPr>
              <a:t> da dam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9A3A0-5D8B-4922-A354-F49EEE6C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41034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Theme" id="{7EBD3D0E-388A-4CC4-8389-0953E52DB8DA}" vid="{B2361EDD-5D3F-4BE8-AD3F-EBA87BE8E2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PP_Theme</Template>
  <TotalTime>1325</TotalTime>
  <Words>1593</Words>
  <Application>Microsoft Office PowerPoint</Application>
  <PresentationFormat>Breitbild</PresentationFormat>
  <Paragraphs>332</Paragraphs>
  <Slides>39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PP_Theme</vt:lpstr>
      <vt:lpstr>The Very Basics</vt:lpstr>
      <vt:lpstr>Structure</vt:lpstr>
      <vt:lpstr>Scripts</vt:lpstr>
      <vt:lpstr>What Is a Script?</vt:lpstr>
      <vt:lpstr>A Short Excursion: The Terminal</vt:lpstr>
      <vt:lpstr>A Short Excursion: Terminal Commands</vt:lpstr>
      <vt:lpstr>A Short Excursion: Terminal “Tricks”</vt:lpstr>
      <vt:lpstr>Homework</vt:lpstr>
      <vt:lpstr>Common Mistakes &amp; Bonus Solutions</vt:lpstr>
      <vt:lpstr>Variables</vt:lpstr>
      <vt:lpstr>What Are Variables?</vt:lpstr>
      <vt:lpstr>What Are Variables?</vt:lpstr>
      <vt:lpstr>Do Variables Have to Contain Numbers?</vt:lpstr>
      <vt:lpstr>Variable Types</vt:lpstr>
      <vt:lpstr>Number Types</vt:lpstr>
      <vt:lpstr>Text Types</vt:lpstr>
      <vt:lpstr>Truth Values</vt:lpstr>
      <vt:lpstr>When to Use Which Type</vt:lpstr>
      <vt:lpstr>Variables in Python</vt:lpstr>
      <vt:lpstr>Assigning Variables in Python</vt:lpstr>
      <vt:lpstr>Assigning Variables in Python</vt:lpstr>
      <vt:lpstr>Python and Variable Types</vt:lpstr>
      <vt:lpstr>Variable Types in Other Languages</vt:lpstr>
      <vt:lpstr>Therefore, the following is very important...</vt:lpstr>
      <vt:lpstr>Do. Not. Mix. Types.</vt:lpstr>
      <vt:lpstr>Math Operators</vt:lpstr>
      <vt:lpstr>Math Operators</vt:lpstr>
      <vt:lpstr>Math Operators</vt:lpstr>
      <vt:lpstr>Math Operators</vt:lpstr>
      <vt:lpstr>Math Operators: Modulo Recap</vt:lpstr>
      <vt:lpstr>Math Operators</vt:lpstr>
      <vt:lpstr>Math Operators</vt:lpstr>
      <vt:lpstr>Python and Numbers</vt:lpstr>
      <vt:lpstr>Roots</vt:lpstr>
      <vt:lpstr>Style &amp; Syntax</vt:lpstr>
      <vt:lpstr>Style</vt:lpstr>
      <vt:lpstr>Style: Spacing</vt:lpstr>
      <vt:lpstr>Style: Spacing</vt:lpstr>
      <vt:lpstr>Math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27</cp:revision>
  <dcterms:created xsi:type="dcterms:W3CDTF">2018-03-16T16:08:26Z</dcterms:created>
  <dcterms:modified xsi:type="dcterms:W3CDTF">2018-04-05T11:15:31Z</dcterms:modified>
</cp:coreProperties>
</file>