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7"/>
  </p:notesMasterIdLst>
  <p:sldIdLst>
    <p:sldId id="256" r:id="rId2"/>
    <p:sldId id="257" r:id="rId3"/>
    <p:sldId id="258" r:id="rId4"/>
    <p:sldId id="292" r:id="rId5"/>
    <p:sldId id="260" r:id="rId6"/>
    <p:sldId id="262" r:id="rId7"/>
    <p:sldId id="263" r:id="rId8"/>
    <p:sldId id="264" r:id="rId9"/>
    <p:sldId id="265" r:id="rId10"/>
    <p:sldId id="272" r:id="rId11"/>
    <p:sldId id="274" r:id="rId12"/>
    <p:sldId id="275" r:id="rId13"/>
    <p:sldId id="266" r:id="rId14"/>
    <p:sldId id="277" r:id="rId15"/>
    <p:sldId id="289" r:id="rId16"/>
    <p:sldId id="268" r:id="rId17"/>
    <p:sldId id="269" r:id="rId18"/>
    <p:sldId id="270" r:id="rId19"/>
    <p:sldId id="271" r:id="rId20"/>
    <p:sldId id="294" r:id="rId21"/>
    <p:sldId id="295" r:id="rId22"/>
    <p:sldId id="273" r:id="rId23"/>
    <p:sldId id="303" r:id="rId24"/>
    <p:sldId id="276" r:id="rId25"/>
    <p:sldId id="280" r:id="rId26"/>
    <p:sldId id="283" r:id="rId27"/>
    <p:sldId id="298" r:id="rId28"/>
    <p:sldId id="299" r:id="rId29"/>
    <p:sldId id="301" r:id="rId30"/>
    <p:sldId id="291" r:id="rId31"/>
    <p:sldId id="267" r:id="rId32"/>
    <p:sldId id="278" r:id="rId33"/>
    <p:sldId id="285" r:id="rId34"/>
    <p:sldId id="281" r:id="rId35"/>
    <p:sldId id="286" r:id="rId36"/>
    <p:sldId id="282" r:id="rId37"/>
    <p:sldId id="284" r:id="rId38"/>
    <p:sldId id="287" r:id="rId39"/>
    <p:sldId id="288" r:id="rId40"/>
    <p:sldId id="300" r:id="rId41"/>
    <p:sldId id="259" r:id="rId42"/>
    <p:sldId id="293" r:id="rId43"/>
    <p:sldId id="302" r:id="rId44"/>
    <p:sldId id="290" r:id="rId45"/>
    <p:sldId id="26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Nipshagen" initials="MN" lastIdx="11" clrIdx="0">
    <p:extLst>
      <p:ext uri="{19B8F6BF-5375-455C-9EA6-DF929625EA0E}">
        <p15:presenceInfo xmlns:p15="http://schemas.microsoft.com/office/powerpoint/2012/main" userId="ee3b3bbc25b4cb6d" providerId="Windows Live"/>
      </p:ext>
    </p:extLst>
  </p:cmAuthor>
  <p:cmAuthor id="2" name="Antonia H." initials="AH" lastIdx="11" clrIdx="1">
    <p:extLst>
      <p:ext uri="{19B8F6BF-5375-455C-9EA6-DF929625EA0E}">
        <p15:presenceInfo xmlns:p15="http://schemas.microsoft.com/office/powerpoint/2012/main" userId="da08060cd893cd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0201B-772B-4653-8E82-FC336AA049FC}" v="9455" dt="2018-05-30T12:15:52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1" autoAdjust="0"/>
    <p:restoredTop sz="94349" autoAdjust="0"/>
  </p:normalViewPr>
  <p:slideViewPr>
    <p:cSldViewPr snapToGrid="0">
      <p:cViewPr varScale="1">
        <p:scale>
          <a:sx n="66" d="100"/>
          <a:sy n="66" d="100"/>
        </p:scale>
        <p:origin x="116" y="40"/>
      </p:cViewPr>
      <p:guideLst/>
    </p:cSldViewPr>
  </p:slideViewPr>
  <p:outlineViewPr>
    <p:cViewPr>
      <p:scale>
        <a:sx n="33" d="100"/>
        <a:sy n="33" d="100"/>
      </p:scale>
      <p:origin x="0" y="-3673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a H." userId="da08060cd893cdf4" providerId="Windows Live" clId="Web-{49E85534-48F8-4A3F-9BD2-D067CCCD173F}"/>
    <pc:docChg chg="modSld">
      <pc:chgData name="Antonia H." userId="da08060cd893cdf4" providerId="Windows Live" clId="Web-{49E85534-48F8-4A3F-9BD2-D067CCCD173F}" dt="2018-05-29T09:07:33.596" v="56"/>
      <pc:docMkLst>
        <pc:docMk/>
      </pc:docMkLst>
      <pc:sldChg chg="addCm modCm">
        <pc:chgData name="Antonia H." userId="da08060cd893cdf4" providerId="Windows Live" clId="Web-{49E85534-48F8-4A3F-9BD2-D067CCCD173F}" dt="2018-05-29T09:07:33.596" v="56"/>
        <pc:sldMkLst>
          <pc:docMk/>
          <pc:sldMk cId="3999652262" sldId="268"/>
        </pc:sldMkLst>
      </pc:sldChg>
      <pc:sldChg chg="modSp">
        <pc:chgData name="Antonia H." userId="da08060cd893cdf4" providerId="Windows Live" clId="Web-{49E85534-48F8-4A3F-9BD2-D067CCCD173F}" dt="2018-05-29T09:06:54.174" v="53" actId="20577"/>
        <pc:sldMkLst>
          <pc:docMk/>
          <pc:sldMk cId="4180683176" sldId="274"/>
        </pc:sldMkLst>
        <pc:spChg chg="mod">
          <ac:chgData name="Antonia H." userId="da08060cd893cdf4" providerId="Windows Live" clId="Web-{49E85534-48F8-4A3F-9BD2-D067CCCD173F}" dt="2018-05-29T09:03:28.345" v="0" actId="20577"/>
          <ac:spMkLst>
            <pc:docMk/>
            <pc:sldMk cId="4180683176" sldId="274"/>
            <ac:spMk id="2" creationId="{DF5DB381-6A99-4FF5-A483-82C75A616A43}"/>
          </ac:spMkLst>
        </pc:spChg>
        <pc:spChg chg="mod">
          <ac:chgData name="Antonia H." userId="da08060cd893cdf4" providerId="Windows Live" clId="Web-{49E85534-48F8-4A3F-9BD2-D067CCCD173F}" dt="2018-05-29T09:06:54.174" v="53" actId="20577"/>
          <ac:spMkLst>
            <pc:docMk/>
            <pc:sldMk cId="4180683176" sldId="274"/>
            <ac:spMk id="3" creationId="{5A04A33C-B07E-45F4-8085-A1A5C079732F}"/>
          </ac:spMkLst>
        </pc:spChg>
      </pc:sldChg>
      <pc:sldChg chg="modSp">
        <pc:chgData name="Antonia H." userId="da08060cd893cdf4" providerId="Windows Live" clId="Web-{49E85534-48F8-4A3F-9BD2-D067CCCD173F}" dt="2018-05-29T09:05:44.314" v="24" actId="20577"/>
        <pc:sldMkLst>
          <pc:docMk/>
          <pc:sldMk cId="1320045851" sldId="275"/>
        </pc:sldMkLst>
        <pc:spChg chg="mod">
          <ac:chgData name="Antonia H." userId="da08060cd893cdf4" providerId="Windows Live" clId="Web-{49E85534-48F8-4A3F-9BD2-D067CCCD173F}" dt="2018-05-29T09:03:32.813" v="3" actId="20577"/>
          <ac:spMkLst>
            <pc:docMk/>
            <pc:sldMk cId="1320045851" sldId="275"/>
            <ac:spMk id="2" creationId="{DF5DB381-6A99-4FF5-A483-82C75A616A43}"/>
          </ac:spMkLst>
        </pc:spChg>
        <pc:spChg chg="mod">
          <ac:chgData name="Antonia H." userId="da08060cd893cdf4" providerId="Windows Live" clId="Web-{49E85534-48F8-4A3F-9BD2-D067CCCD173F}" dt="2018-05-29T09:05:44.314" v="24" actId="20577"/>
          <ac:spMkLst>
            <pc:docMk/>
            <pc:sldMk cId="1320045851" sldId="275"/>
            <ac:spMk id="3" creationId="{5A04A33C-B07E-45F4-8085-A1A5C079732F}"/>
          </ac:spMkLst>
        </pc:spChg>
      </pc:sldChg>
    </pc:docChg>
  </pc:docChgLst>
  <pc:docChgLst>
    <pc:chgData name="Antonia H." userId="da08060cd893cdf4" providerId="Windows Live" clId="Web-{964988AB-ED79-4F0F-9355-4F94D67A2C87}"/>
    <pc:docChg chg="addSld modSld">
      <pc:chgData name="Antonia H." userId="da08060cd893cdf4" providerId="Windows Live" clId="Web-{964988AB-ED79-4F0F-9355-4F94D67A2C87}" dt="2018-05-29T08:24:50.957" v="52" actId="20577"/>
      <pc:docMkLst>
        <pc:docMk/>
      </pc:docMkLst>
      <pc:sldChg chg="modSp">
        <pc:chgData name="Antonia H." userId="da08060cd893cdf4" providerId="Windows Live" clId="Web-{964988AB-ED79-4F0F-9355-4F94D67A2C87}" dt="2018-05-29T08:24:50.941" v="51" actId="20577"/>
        <pc:sldMkLst>
          <pc:docMk/>
          <pc:sldMk cId="4180683176" sldId="274"/>
        </pc:sldMkLst>
        <pc:spChg chg="mod">
          <ac:chgData name="Antonia H." userId="da08060cd893cdf4" providerId="Windows Live" clId="Web-{964988AB-ED79-4F0F-9355-4F94D67A2C87}" dt="2018-05-29T08:24:50.941" v="51" actId="20577"/>
          <ac:spMkLst>
            <pc:docMk/>
            <pc:sldMk cId="4180683176" sldId="274"/>
            <ac:spMk id="3" creationId="{5A04A33C-B07E-45F4-8085-A1A5C079732F}"/>
          </ac:spMkLst>
        </pc:spChg>
      </pc:sldChg>
      <pc:sldChg chg="modSp add replId">
        <pc:chgData name="Antonia H." userId="da08060cd893cdf4" providerId="Windows Live" clId="Web-{964988AB-ED79-4F0F-9355-4F94D67A2C87}" dt="2018-05-29T08:09:07.998" v="43" actId="20577"/>
        <pc:sldMkLst>
          <pc:docMk/>
          <pc:sldMk cId="1320045851" sldId="275"/>
        </pc:sldMkLst>
        <pc:spChg chg="mod">
          <ac:chgData name="Antonia H." userId="da08060cd893cdf4" providerId="Windows Live" clId="Web-{964988AB-ED79-4F0F-9355-4F94D67A2C87}" dt="2018-05-29T08:09:07.998" v="43" actId="20577"/>
          <ac:spMkLst>
            <pc:docMk/>
            <pc:sldMk cId="1320045851" sldId="275"/>
            <ac:spMk id="3" creationId="{5A04A33C-B07E-45F4-8085-A1A5C079732F}"/>
          </ac:spMkLst>
        </pc:spChg>
      </pc:sldChg>
    </pc:docChg>
  </pc:docChgLst>
  <pc:docChgLst>
    <pc:chgData name="Antonia H." userId="da08060cd893cdf4" providerId="Windows Live" clId="Web-{8E73ED14-33CD-4188-9AE0-669C78042B25}"/>
    <pc:docChg chg="addSld modSld">
      <pc:chgData name="Antonia H." userId="da08060cd893cdf4" providerId="Windows Live" clId="Web-{8E73ED14-33CD-4188-9AE0-669C78042B25}" dt="2018-05-29T07:36:22.289" v="601" actId="20577"/>
      <pc:docMkLst>
        <pc:docMk/>
      </pc:docMkLst>
      <pc:sldChg chg="modSp">
        <pc:chgData name="Antonia H." userId="da08060cd893cdf4" providerId="Windows Live" clId="Web-{8E73ED14-33CD-4188-9AE0-669C78042B25}" dt="2018-05-29T07:33:33.158" v="449" actId="20577"/>
        <pc:sldMkLst>
          <pc:docMk/>
          <pc:sldMk cId="4281969759" sldId="265"/>
        </pc:sldMkLst>
        <pc:spChg chg="mod">
          <ac:chgData name="Antonia H." userId="da08060cd893cdf4" providerId="Windows Live" clId="Web-{8E73ED14-33CD-4188-9AE0-669C78042B25}" dt="2018-05-29T07:33:33.158" v="449" actId="20577"/>
          <ac:spMkLst>
            <pc:docMk/>
            <pc:sldMk cId="4281969759" sldId="265"/>
            <ac:spMk id="4" creationId="{8E9209EE-BEC9-4E61-9A71-E730B5153E58}"/>
          </ac:spMkLst>
        </pc:spChg>
      </pc:sldChg>
      <pc:sldChg chg="modSp">
        <pc:chgData name="Antonia H." userId="da08060cd893cdf4" providerId="Windows Live" clId="Web-{8E73ED14-33CD-4188-9AE0-669C78042B25}" dt="2018-05-29T07:34:45.240" v="518" actId="20577"/>
        <pc:sldMkLst>
          <pc:docMk/>
          <pc:sldMk cId="2928001078" sldId="272"/>
        </pc:sldMkLst>
        <pc:spChg chg="mod">
          <ac:chgData name="Antonia H." userId="da08060cd893cdf4" providerId="Windows Live" clId="Web-{8E73ED14-33CD-4188-9AE0-669C78042B25}" dt="2018-05-29T07:28:50.243" v="156" actId="20577"/>
          <ac:spMkLst>
            <pc:docMk/>
            <pc:sldMk cId="2928001078" sldId="272"/>
            <ac:spMk id="2" creationId="{DF5DB381-6A99-4FF5-A483-82C75A616A43}"/>
          </ac:spMkLst>
        </pc:spChg>
        <pc:spChg chg="mod">
          <ac:chgData name="Antonia H." userId="da08060cd893cdf4" providerId="Windows Live" clId="Web-{8E73ED14-33CD-4188-9AE0-669C78042B25}" dt="2018-05-29T07:34:45.240" v="518" actId="20577"/>
          <ac:spMkLst>
            <pc:docMk/>
            <pc:sldMk cId="2928001078" sldId="272"/>
            <ac:spMk id="3" creationId="{5A04A33C-B07E-45F4-8085-A1A5C079732F}"/>
          </ac:spMkLst>
        </pc:spChg>
      </pc:sldChg>
      <pc:sldChg chg="modSp add replId">
        <pc:chgData name="Antonia H." userId="da08060cd893cdf4" providerId="Windows Live" clId="Web-{8E73ED14-33CD-4188-9AE0-669C78042B25}" dt="2018-05-29T07:36:22.257" v="600" actId="20577"/>
        <pc:sldMkLst>
          <pc:docMk/>
          <pc:sldMk cId="4180683176" sldId="274"/>
        </pc:sldMkLst>
        <pc:spChg chg="mod">
          <ac:chgData name="Antonia H." userId="da08060cd893cdf4" providerId="Windows Live" clId="Web-{8E73ED14-33CD-4188-9AE0-669C78042B25}" dt="2018-05-29T07:32:12.093" v="343" actId="20577"/>
          <ac:spMkLst>
            <pc:docMk/>
            <pc:sldMk cId="4180683176" sldId="274"/>
            <ac:spMk id="2" creationId="{DF5DB381-6A99-4FF5-A483-82C75A616A43}"/>
          </ac:spMkLst>
        </pc:spChg>
        <pc:spChg chg="mod">
          <ac:chgData name="Antonia H." userId="da08060cd893cdf4" providerId="Windows Live" clId="Web-{8E73ED14-33CD-4188-9AE0-669C78042B25}" dt="2018-05-29T07:36:22.257" v="600" actId="20577"/>
          <ac:spMkLst>
            <pc:docMk/>
            <pc:sldMk cId="4180683176" sldId="274"/>
            <ac:spMk id="3" creationId="{5A04A33C-B07E-45F4-8085-A1A5C079732F}"/>
          </ac:spMkLst>
        </pc:spChg>
      </pc:sldChg>
    </pc:docChg>
  </pc:docChgLst>
  <pc:docChgLst>
    <pc:chgData name="Moritz Nipshagen" userId="ee3b3bbc25b4cb6d" providerId="LiveId" clId="{6F20201B-772B-4653-8E82-FC336AA049FC}"/>
    <pc:docChg chg="undo redo custSel addSld delSld modSld sldOrd">
      <pc:chgData name="Moritz Nipshagen" userId="ee3b3bbc25b4cb6d" providerId="LiveId" clId="{6F20201B-772B-4653-8E82-FC336AA049FC}" dt="2018-05-30T12:15:52.974" v="9377" actId="20577"/>
      <pc:docMkLst>
        <pc:docMk/>
      </pc:docMkLst>
      <pc:sldChg chg="modSp">
        <pc:chgData name="Moritz Nipshagen" userId="ee3b3bbc25b4cb6d" providerId="LiveId" clId="{6F20201B-772B-4653-8E82-FC336AA049FC}" dt="2018-05-30T09:51:56.875" v="6268" actId="20577"/>
        <pc:sldMkLst>
          <pc:docMk/>
          <pc:sldMk cId="1309100374" sldId="256"/>
        </pc:sldMkLst>
        <pc:spChg chg="mod">
          <ac:chgData name="Moritz Nipshagen" userId="ee3b3bbc25b4cb6d" providerId="LiveId" clId="{6F20201B-772B-4653-8E82-FC336AA049FC}" dt="2018-05-30T09:51:56.875" v="6268" actId="20577"/>
          <ac:spMkLst>
            <pc:docMk/>
            <pc:sldMk cId="1309100374" sldId="256"/>
            <ac:spMk id="2" creationId="{3CB5C473-D4E8-4488-9541-8AB9EE7E608C}"/>
          </ac:spMkLst>
        </pc:spChg>
      </pc:sldChg>
      <pc:sldChg chg="modSp">
        <pc:chgData name="Moritz Nipshagen" userId="ee3b3bbc25b4cb6d" providerId="LiveId" clId="{6F20201B-772B-4653-8E82-FC336AA049FC}" dt="2018-05-30T12:15:52.974" v="9377" actId="20577"/>
        <pc:sldMkLst>
          <pc:docMk/>
          <pc:sldMk cId="484959753" sldId="257"/>
        </pc:sldMkLst>
        <pc:spChg chg="mod">
          <ac:chgData name="Moritz Nipshagen" userId="ee3b3bbc25b4cb6d" providerId="LiveId" clId="{6F20201B-772B-4653-8E82-FC336AA049FC}" dt="2018-05-30T12:15:52.974" v="9377" actId="20577"/>
          <ac:spMkLst>
            <pc:docMk/>
            <pc:sldMk cId="484959753" sldId="257"/>
            <ac:spMk id="11" creationId="{4F0A6DBF-216E-404A-8546-A8113F61AE7F}"/>
          </ac:spMkLst>
        </pc:spChg>
      </pc:sldChg>
      <pc:sldChg chg="modSp">
        <pc:chgData name="Moritz Nipshagen" userId="ee3b3bbc25b4cb6d" providerId="LiveId" clId="{6F20201B-772B-4653-8E82-FC336AA049FC}" dt="2018-05-30T09:47:32.389" v="6105" actId="20577"/>
        <pc:sldMkLst>
          <pc:docMk/>
          <pc:sldMk cId="623547139" sldId="260"/>
        </pc:sldMkLst>
        <pc:spChg chg="mod">
          <ac:chgData name="Moritz Nipshagen" userId="ee3b3bbc25b4cb6d" providerId="LiveId" clId="{6F20201B-772B-4653-8E82-FC336AA049FC}" dt="2018-05-30T09:47:32.389" v="6105" actId="20577"/>
          <ac:spMkLst>
            <pc:docMk/>
            <pc:sldMk cId="623547139" sldId="260"/>
            <ac:spMk id="3" creationId="{A501A7DA-02CF-4E9C-804B-1A77A2150C59}"/>
          </ac:spMkLst>
        </pc:spChg>
      </pc:sldChg>
      <pc:sldChg chg="addCm modCm">
        <pc:chgData name="Moritz Nipshagen" userId="ee3b3bbc25b4cb6d" providerId="LiveId" clId="{6F20201B-772B-4653-8E82-FC336AA049FC}" dt="2018-05-29T10:37:28.825" v="452" actId="20577"/>
        <pc:sldMkLst>
          <pc:docMk/>
          <pc:sldMk cId="4207171410" sldId="264"/>
        </pc:sldMkLst>
      </pc:sldChg>
      <pc:sldChg chg="modSp modAnim addCm delCm modCm">
        <pc:chgData name="Moritz Nipshagen" userId="ee3b3bbc25b4cb6d" providerId="LiveId" clId="{6F20201B-772B-4653-8E82-FC336AA049FC}" dt="2018-05-30T10:38:19.761" v="8350" actId="27636"/>
        <pc:sldMkLst>
          <pc:docMk/>
          <pc:sldMk cId="2750581565" sldId="267"/>
        </pc:sldMkLst>
        <pc:spChg chg="mod">
          <ac:chgData name="Moritz Nipshagen" userId="ee3b3bbc25b4cb6d" providerId="LiveId" clId="{6F20201B-772B-4653-8E82-FC336AA049FC}" dt="2018-05-30T10:37:50.123" v="8345" actId="1076"/>
          <ac:spMkLst>
            <pc:docMk/>
            <pc:sldMk cId="2750581565" sldId="267"/>
            <ac:spMk id="5" creationId="{7E4B008E-A128-4214-879D-2D48EC388072}"/>
          </ac:spMkLst>
        </pc:spChg>
      </pc:sldChg>
      <pc:sldChg chg="addSp delSp modSp addCm delCm modCm">
        <pc:chgData name="Moritz Nipshagen" userId="ee3b3bbc25b4cb6d" providerId="LiveId" clId="{6F20201B-772B-4653-8E82-FC336AA049FC}" dt="2018-05-30T10:59:16.846" v="8710" actId="14100"/>
        <pc:sldMkLst>
          <pc:docMk/>
          <pc:sldMk cId="3999652262" sldId="268"/>
        </pc:sldMkLst>
        <pc:spChg chg="mod">
          <ac:chgData name="Moritz Nipshagen" userId="ee3b3bbc25b4cb6d" providerId="LiveId" clId="{6F20201B-772B-4653-8E82-FC336AA049FC}" dt="2018-05-30T10:58:14.296" v="8560" actId="20577"/>
          <ac:spMkLst>
            <pc:docMk/>
            <pc:sldMk cId="3999652262" sldId="268"/>
            <ac:spMk id="3" creationId="{58246885-D9D5-429E-8941-FF0ABA2086DF}"/>
          </ac:spMkLst>
        </pc:spChg>
        <pc:spChg chg="del">
          <ac:chgData name="Moritz Nipshagen" userId="ee3b3bbc25b4cb6d" providerId="LiveId" clId="{6F20201B-772B-4653-8E82-FC336AA049FC}" dt="2018-05-29T09:34:53.184" v="109" actId="478"/>
          <ac:spMkLst>
            <pc:docMk/>
            <pc:sldMk cId="3999652262" sldId="268"/>
            <ac:spMk id="5" creationId="{3A01D15B-CA27-49E1-9E95-57E3DB11B083}"/>
          </ac:spMkLst>
        </pc:spChg>
        <pc:spChg chg="add mod">
          <ac:chgData name="Moritz Nipshagen" userId="ee3b3bbc25b4cb6d" providerId="LiveId" clId="{6F20201B-772B-4653-8E82-FC336AA049FC}" dt="2018-05-30T10:59:16.846" v="8710" actId="14100"/>
          <ac:spMkLst>
            <pc:docMk/>
            <pc:sldMk cId="3999652262" sldId="268"/>
            <ac:spMk id="5" creationId="{FB4006AF-F412-4A86-9F6D-2CC6D731FC73}"/>
          </ac:spMkLst>
        </pc:spChg>
        <pc:spChg chg="add del">
          <ac:chgData name="Moritz Nipshagen" userId="ee3b3bbc25b4cb6d" providerId="LiveId" clId="{6F20201B-772B-4653-8E82-FC336AA049FC}" dt="2018-05-29T09:34:52.077" v="108" actId="20577"/>
          <ac:spMkLst>
            <pc:docMk/>
            <pc:sldMk cId="3999652262" sldId="268"/>
            <ac:spMk id="6" creationId="{56647073-B7C7-4D85-BFFB-380AD3C30350}"/>
          </ac:spMkLst>
        </pc:spChg>
        <pc:spChg chg="add del mod">
          <ac:chgData name="Moritz Nipshagen" userId="ee3b3bbc25b4cb6d" providerId="LiveId" clId="{6F20201B-772B-4653-8E82-FC336AA049FC}" dt="2018-05-29T09:34:59.704" v="114" actId="478"/>
          <ac:spMkLst>
            <pc:docMk/>
            <pc:sldMk cId="3999652262" sldId="268"/>
            <ac:spMk id="8" creationId="{32C0B8E4-7630-4B46-95A4-0994244F3A52}"/>
          </ac:spMkLst>
        </pc:spChg>
        <pc:spChg chg="add del">
          <ac:chgData name="Moritz Nipshagen" userId="ee3b3bbc25b4cb6d" providerId="LiveId" clId="{6F20201B-772B-4653-8E82-FC336AA049FC}" dt="2018-05-29T09:34:58.130" v="113" actId="478"/>
          <ac:spMkLst>
            <pc:docMk/>
            <pc:sldMk cId="3999652262" sldId="268"/>
            <ac:spMk id="9" creationId="{D2D6A465-DBD1-4687-A6FB-3837F4B552E2}"/>
          </ac:spMkLst>
        </pc:spChg>
        <pc:spChg chg="add del mod">
          <ac:chgData name="Moritz Nipshagen" userId="ee3b3bbc25b4cb6d" providerId="LiveId" clId="{6F20201B-772B-4653-8E82-FC336AA049FC}" dt="2018-05-29T11:17:07.203" v="618" actId="478"/>
          <ac:spMkLst>
            <pc:docMk/>
            <pc:sldMk cId="3999652262" sldId="268"/>
            <ac:spMk id="10" creationId="{1FE0A9CB-561C-4A96-9329-582EB558EB19}"/>
          </ac:spMkLst>
        </pc:spChg>
        <pc:spChg chg="add del mod">
          <ac:chgData name="Moritz Nipshagen" userId="ee3b3bbc25b4cb6d" providerId="LiveId" clId="{6F20201B-772B-4653-8E82-FC336AA049FC}" dt="2018-05-29T11:16:57.951" v="614" actId="20577"/>
          <ac:spMkLst>
            <pc:docMk/>
            <pc:sldMk cId="3999652262" sldId="268"/>
            <ac:spMk id="11" creationId="{DECB54EA-79F2-4747-AC58-6750AC560835}"/>
          </ac:spMkLst>
        </pc:spChg>
        <pc:spChg chg="add del mod">
          <ac:chgData name="Moritz Nipshagen" userId="ee3b3bbc25b4cb6d" providerId="LiveId" clId="{6F20201B-772B-4653-8E82-FC336AA049FC}" dt="2018-05-29T11:16:57.951" v="614" actId="20577"/>
          <ac:spMkLst>
            <pc:docMk/>
            <pc:sldMk cId="3999652262" sldId="268"/>
            <ac:spMk id="12" creationId="{F667402C-B975-41FC-B16D-630BED2D5747}"/>
          </ac:spMkLst>
        </pc:spChg>
        <pc:spChg chg="add del mod">
          <ac:chgData name="Moritz Nipshagen" userId="ee3b3bbc25b4cb6d" providerId="LiveId" clId="{6F20201B-772B-4653-8E82-FC336AA049FC}" dt="2018-05-29T11:16:57.951" v="614" actId="20577"/>
          <ac:spMkLst>
            <pc:docMk/>
            <pc:sldMk cId="3999652262" sldId="268"/>
            <ac:spMk id="13" creationId="{F76288B1-D9CA-431E-BECF-A40A2DAF66E1}"/>
          </ac:spMkLst>
        </pc:spChg>
        <pc:spChg chg="add del mod">
          <ac:chgData name="Moritz Nipshagen" userId="ee3b3bbc25b4cb6d" providerId="LiveId" clId="{6F20201B-772B-4653-8E82-FC336AA049FC}" dt="2018-05-29T11:16:57.951" v="614" actId="20577"/>
          <ac:spMkLst>
            <pc:docMk/>
            <pc:sldMk cId="3999652262" sldId="268"/>
            <ac:spMk id="14" creationId="{4217C7A9-522B-4F1A-ACB9-3D61B4D546DF}"/>
          </ac:spMkLst>
        </pc:spChg>
        <pc:spChg chg="add del mod">
          <ac:chgData name="Moritz Nipshagen" userId="ee3b3bbc25b4cb6d" providerId="LiveId" clId="{6F20201B-772B-4653-8E82-FC336AA049FC}" dt="2018-05-29T11:17:05.166" v="615" actId="20577"/>
          <ac:spMkLst>
            <pc:docMk/>
            <pc:sldMk cId="3999652262" sldId="268"/>
            <ac:spMk id="15" creationId="{E447FECE-EB2A-40E6-B408-620545F9C161}"/>
          </ac:spMkLst>
        </pc:spChg>
        <pc:spChg chg="add del mod">
          <ac:chgData name="Moritz Nipshagen" userId="ee3b3bbc25b4cb6d" providerId="LiveId" clId="{6F20201B-772B-4653-8E82-FC336AA049FC}" dt="2018-05-29T11:17:05.166" v="615" actId="20577"/>
          <ac:spMkLst>
            <pc:docMk/>
            <pc:sldMk cId="3999652262" sldId="268"/>
            <ac:spMk id="16" creationId="{948AA5C1-9F75-4911-B1C9-15C950352A3F}"/>
          </ac:spMkLst>
        </pc:spChg>
        <pc:spChg chg="add del mod">
          <ac:chgData name="Moritz Nipshagen" userId="ee3b3bbc25b4cb6d" providerId="LiveId" clId="{6F20201B-772B-4653-8E82-FC336AA049FC}" dt="2018-05-29T11:17:05.166" v="615" actId="20577"/>
          <ac:spMkLst>
            <pc:docMk/>
            <pc:sldMk cId="3999652262" sldId="268"/>
            <ac:spMk id="17" creationId="{37D95A9D-25D9-445F-8A1F-98667AF7D994}"/>
          </ac:spMkLst>
        </pc:spChg>
        <pc:spChg chg="add del mod">
          <ac:chgData name="Moritz Nipshagen" userId="ee3b3bbc25b4cb6d" providerId="LiveId" clId="{6F20201B-772B-4653-8E82-FC336AA049FC}" dt="2018-05-29T11:17:05.166" v="615" actId="20577"/>
          <ac:spMkLst>
            <pc:docMk/>
            <pc:sldMk cId="3999652262" sldId="268"/>
            <ac:spMk id="18" creationId="{ECD87B39-8282-4A93-A1D8-B52E1668AC94}"/>
          </ac:spMkLst>
        </pc:spChg>
        <pc:spChg chg="add del mod">
          <ac:chgData name="Moritz Nipshagen" userId="ee3b3bbc25b4cb6d" providerId="LiveId" clId="{6F20201B-772B-4653-8E82-FC336AA049FC}" dt="2018-05-29T11:17:08.686" v="619" actId="478"/>
          <ac:spMkLst>
            <pc:docMk/>
            <pc:sldMk cId="3999652262" sldId="268"/>
            <ac:spMk id="20" creationId="{274999D7-EB8D-4CDB-85D7-604B2B86F841}"/>
          </ac:spMkLst>
        </pc:spChg>
        <pc:spChg chg="add del mod">
          <ac:chgData name="Moritz Nipshagen" userId="ee3b3bbc25b4cb6d" providerId="LiveId" clId="{6F20201B-772B-4653-8E82-FC336AA049FC}" dt="2018-05-29T11:17:13.212" v="620" actId="20577"/>
          <ac:spMkLst>
            <pc:docMk/>
            <pc:sldMk cId="3999652262" sldId="268"/>
            <ac:spMk id="21" creationId="{BF69385B-EF1D-4A06-B984-4C0334DD6312}"/>
          </ac:spMkLst>
        </pc:spChg>
        <pc:spChg chg="add del mod">
          <ac:chgData name="Moritz Nipshagen" userId="ee3b3bbc25b4cb6d" providerId="LiveId" clId="{6F20201B-772B-4653-8E82-FC336AA049FC}" dt="2018-05-29T11:17:13.212" v="620" actId="20577"/>
          <ac:spMkLst>
            <pc:docMk/>
            <pc:sldMk cId="3999652262" sldId="268"/>
            <ac:spMk id="22" creationId="{CB775CA2-EABD-4AF3-B33E-611F234C04D8}"/>
          </ac:spMkLst>
        </pc:spChg>
        <pc:spChg chg="add del mod">
          <ac:chgData name="Moritz Nipshagen" userId="ee3b3bbc25b4cb6d" providerId="LiveId" clId="{6F20201B-772B-4653-8E82-FC336AA049FC}" dt="2018-05-29T11:17:13.212" v="620" actId="20577"/>
          <ac:spMkLst>
            <pc:docMk/>
            <pc:sldMk cId="3999652262" sldId="268"/>
            <ac:spMk id="23" creationId="{C07E1B86-4F72-46BE-94DF-2990D09AC3DA}"/>
          </ac:spMkLst>
        </pc:spChg>
        <pc:spChg chg="add del mod">
          <ac:chgData name="Moritz Nipshagen" userId="ee3b3bbc25b4cb6d" providerId="LiveId" clId="{6F20201B-772B-4653-8E82-FC336AA049FC}" dt="2018-05-29T11:17:16.133" v="621" actId="478"/>
          <ac:spMkLst>
            <pc:docMk/>
            <pc:sldMk cId="3999652262" sldId="268"/>
            <ac:spMk id="24" creationId="{F9AF81C7-CD52-424D-8DA4-CEDA57B4C3F1}"/>
          </ac:spMkLst>
        </pc:spChg>
        <pc:spChg chg="add mod">
          <ac:chgData name="Moritz Nipshagen" userId="ee3b3bbc25b4cb6d" providerId="LiveId" clId="{6F20201B-772B-4653-8E82-FC336AA049FC}" dt="2018-05-29T11:20:56.874" v="693" actId="20577"/>
          <ac:spMkLst>
            <pc:docMk/>
            <pc:sldMk cId="3999652262" sldId="268"/>
            <ac:spMk id="25" creationId="{6233C38A-5626-42C5-BB25-5892F3631A5C}"/>
          </ac:spMkLst>
        </pc:spChg>
      </pc:sldChg>
      <pc:sldChg chg="addSp delSp modSp">
        <pc:chgData name="Moritz Nipshagen" userId="ee3b3bbc25b4cb6d" providerId="LiveId" clId="{6F20201B-772B-4653-8E82-FC336AA049FC}" dt="2018-05-30T11:02:55.306" v="9075" actId="20577"/>
        <pc:sldMkLst>
          <pc:docMk/>
          <pc:sldMk cId="3474085989" sldId="269"/>
        </pc:sldMkLst>
        <pc:spChg chg="mod">
          <ac:chgData name="Moritz Nipshagen" userId="ee3b3bbc25b4cb6d" providerId="LiveId" clId="{6F20201B-772B-4653-8E82-FC336AA049FC}" dt="2018-05-30T11:02:55.306" v="9075" actId="20577"/>
          <ac:spMkLst>
            <pc:docMk/>
            <pc:sldMk cId="3474085989" sldId="269"/>
            <ac:spMk id="3" creationId="{A403D1CD-974C-496D-9815-0F4DABC967E5}"/>
          </ac:spMkLst>
        </pc:spChg>
        <pc:spChg chg="add mod">
          <ac:chgData name="Moritz Nipshagen" userId="ee3b3bbc25b4cb6d" providerId="LiveId" clId="{6F20201B-772B-4653-8E82-FC336AA049FC}" dt="2018-05-30T11:01:08.156" v="8995" actId="20577"/>
          <ac:spMkLst>
            <pc:docMk/>
            <pc:sldMk cId="3474085989" sldId="269"/>
            <ac:spMk id="4" creationId="{6388D6F4-5CD6-4D95-BEBA-2695F4FFE9BC}"/>
          </ac:spMkLst>
        </pc:spChg>
        <pc:spChg chg="add del mod">
          <ac:chgData name="Moritz Nipshagen" userId="ee3b3bbc25b4cb6d" providerId="LiveId" clId="{6F20201B-772B-4653-8E82-FC336AA049FC}" dt="2018-05-29T09:35:42.599" v="140" actId="478"/>
          <ac:spMkLst>
            <pc:docMk/>
            <pc:sldMk cId="3474085989" sldId="269"/>
            <ac:spMk id="6" creationId="{B15FBB9A-D687-48F1-849F-98FF6F904441}"/>
          </ac:spMkLst>
        </pc:spChg>
        <pc:spChg chg="add mod">
          <ac:chgData name="Moritz Nipshagen" userId="ee3b3bbc25b4cb6d" providerId="LiveId" clId="{6F20201B-772B-4653-8E82-FC336AA049FC}" dt="2018-05-29T14:32:56.263" v="2911" actId="20577"/>
          <ac:spMkLst>
            <pc:docMk/>
            <pc:sldMk cId="3474085989" sldId="269"/>
            <ac:spMk id="8" creationId="{1779A280-DB18-402D-9CDB-DAC6A8EAC116}"/>
          </ac:spMkLst>
        </pc:spChg>
        <pc:spChg chg="del mod">
          <ac:chgData name="Moritz Nipshagen" userId="ee3b3bbc25b4cb6d" providerId="LiveId" clId="{6F20201B-772B-4653-8E82-FC336AA049FC}" dt="2018-05-29T09:35:41.188" v="139" actId="478"/>
          <ac:spMkLst>
            <pc:docMk/>
            <pc:sldMk cId="3474085989" sldId="269"/>
            <ac:spMk id="11" creationId="{6B9E4D71-1DD7-4A6B-A22B-1EC5AE00C1D6}"/>
          </ac:spMkLst>
        </pc:spChg>
      </pc:sldChg>
      <pc:sldChg chg="addSp delSp modSp">
        <pc:chgData name="Moritz Nipshagen" userId="ee3b3bbc25b4cb6d" providerId="LiveId" clId="{6F20201B-772B-4653-8E82-FC336AA049FC}" dt="2018-05-30T11:04:49.028" v="9078" actId="20577"/>
        <pc:sldMkLst>
          <pc:docMk/>
          <pc:sldMk cId="2989783733" sldId="270"/>
        </pc:sldMkLst>
        <pc:spChg chg="mod">
          <ac:chgData name="Moritz Nipshagen" userId="ee3b3bbc25b4cb6d" providerId="LiveId" clId="{6F20201B-772B-4653-8E82-FC336AA049FC}" dt="2018-05-30T11:04:49.028" v="9078" actId="20577"/>
          <ac:spMkLst>
            <pc:docMk/>
            <pc:sldMk cId="2989783733" sldId="270"/>
            <ac:spMk id="3" creationId="{B3A5F53A-C3A9-4CB5-AF1B-CB0A065EDECF}"/>
          </ac:spMkLst>
        </pc:spChg>
        <pc:spChg chg="del">
          <ac:chgData name="Moritz Nipshagen" userId="ee3b3bbc25b4cb6d" providerId="LiveId" clId="{6F20201B-772B-4653-8E82-FC336AA049FC}" dt="2018-05-29T09:35:49.385" v="142" actId="478"/>
          <ac:spMkLst>
            <pc:docMk/>
            <pc:sldMk cId="2989783733" sldId="270"/>
            <ac:spMk id="4" creationId="{DAFF992C-9272-4A4E-889F-DC9BE0DED6E2}"/>
          </ac:spMkLst>
        </pc:spChg>
        <pc:spChg chg="add mod">
          <ac:chgData name="Moritz Nipshagen" userId="ee3b3bbc25b4cb6d" providerId="LiveId" clId="{6F20201B-772B-4653-8E82-FC336AA049FC}" dt="2018-05-29T14:33:04.451" v="2922" actId="20577"/>
          <ac:spMkLst>
            <pc:docMk/>
            <pc:sldMk cId="2989783733" sldId="270"/>
            <ac:spMk id="6" creationId="{C05AA576-980F-4445-B717-07AF6DF20EBB}"/>
          </ac:spMkLst>
        </pc:spChg>
      </pc:sldChg>
      <pc:sldChg chg="addSp delSp modSp addCm">
        <pc:chgData name="Moritz Nipshagen" userId="ee3b3bbc25b4cb6d" providerId="LiveId" clId="{6F20201B-772B-4653-8E82-FC336AA049FC}" dt="2018-05-29T15:33:34.317" v="5331" actId="20577"/>
        <pc:sldMkLst>
          <pc:docMk/>
          <pc:sldMk cId="3041166490" sldId="271"/>
        </pc:sldMkLst>
        <pc:spChg chg="del">
          <ac:chgData name="Moritz Nipshagen" userId="ee3b3bbc25b4cb6d" providerId="LiveId" clId="{6F20201B-772B-4653-8E82-FC336AA049FC}" dt="2018-05-29T11:45:44.205" v="743" actId="478"/>
          <ac:spMkLst>
            <pc:docMk/>
            <pc:sldMk cId="3041166490" sldId="271"/>
            <ac:spMk id="2" creationId="{1B6E6B3C-AF74-4B96-B807-90536A12DB12}"/>
          </ac:spMkLst>
        </pc:spChg>
        <pc:spChg chg="mod">
          <ac:chgData name="Moritz Nipshagen" userId="ee3b3bbc25b4cb6d" providerId="LiveId" clId="{6F20201B-772B-4653-8E82-FC336AA049FC}" dt="2018-05-29T15:33:34.317" v="5331" actId="20577"/>
          <ac:spMkLst>
            <pc:docMk/>
            <pc:sldMk cId="3041166490" sldId="271"/>
            <ac:spMk id="3" creationId="{D54BA4AA-1728-4E38-A66A-1F4DEF5C8476}"/>
          </ac:spMkLst>
        </pc:spChg>
        <pc:spChg chg="mod">
          <ac:chgData name="Moritz Nipshagen" userId="ee3b3bbc25b4cb6d" providerId="LiveId" clId="{6F20201B-772B-4653-8E82-FC336AA049FC}" dt="2018-05-29T15:06:50.262" v="4504" actId="313"/>
          <ac:spMkLst>
            <pc:docMk/>
            <pc:sldMk cId="3041166490" sldId="271"/>
            <ac:spMk id="4" creationId="{AFE1A640-FE51-4D92-801E-8BBF52200F21}"/>
          </ac:spMkLst>
        </pc:spChg>
        <pc:spChg chg="mod">
          <ac:chgData name="Moritz Nipshagen" userId="ee3b3bbc25b4cb6d" providerId="LiveId" clId="{6F20201B-772B-4653-8E82-FC336AA049FC}" dt="2018-05-29T11:46:59.570" v="759" actId="1076"/>
          <ac:spMkLst>
            <pc:docMk/>
            <pc:sldMk cId="3041166490" sldId="271"/>
            <ac:spMk id="6" creationId="{FCE45253-BC38-4704-852F-E52930AE682E}"/>
          </ac:spMkLst>
        </pc:spChg>
        <pc:picChg chg="add del">
          <ac:chgData name="Moritz Nipshagen" userId="ee3b3bbc25b4cb6d" providerId="LiveId" clId="{6F20201B-772B-4653-8E82-FC336AA049FC}" dt="2018-05-29T11:52:11.125" v="1168" actId="20577"/>
          <ac:picMkLst>
            <pc:docMk/>
            <pc:sldMk cId="3041166490" sldId="271"/>
            <ac:picMk id="7" creationId="{332C989E-5F65-482B-8BCC-D0851D366B1B}"/>
          </ac:picMkLst>
        </pc:picChg>
      </pc:sldChg>
      <pc:sldChg chg="modSp ord">
        <pc:chgData name="Moritz Nipshagen" userId="ee3b3bbc25b4cb6d" providerId="LiveId" clId="{6F20201B-772B-4653-8E82-FC336AA049FC}" dt="2018-05-30T11:13:24.557" v="9264"/>
        <pc:sldMkLst>
          <pc:docMk/>
          <pc:sldMk cId="4160093961" sldId="273"/>
        </pc:sldMkLst>
        <pc:spChg chg="mod">
          <ac:chgData name="Moritz Nipshagen" userId="ee3b3bbc25b4cb6d" providerId="LiveId" clId="{6F20201B-772B-4653-8E82-FC336AA049FC}" dt="2018-05-30T11:08:39.415" v="9108" actId="404"/>
          <ac:spMkLst>
            <pc:docMk/>
            <pc:sldMk cId="4160093961" sldId="273"/>
            <ac:spMk id="3" creationId="{F42421D7-4151-4078-A742-C506D78024F4}"/>
          </ac:spMkLst>
        </pc:spChg>
        <pc:spChg chg="mod">
          <ac:chgData name="Moritz Nipshagen" userId="ee3b3bbc25b4cb6d" providerId="LiveId" clId="{6F20201B-772B-4653-8E82-FC336AA049FC}" dt="2018-05-29T15:07:59.781" v="4510" actId="313"/>
          <ac:spMkLst>
            <pc:docMk/>
            <pc:sldMk cId="4160093961" sldId="273"/>
            <ac:spMk id="4" creationId="{20F814D5-2BC1-40C7-9834-CFB4C5605A5C}"/>
          </ac:spMkLst>
        </pc:spChg>
      </pc:sldChg>
      <pc:sldChg chg="addSp delSp modSp add ord">
        <pc:chgData name="Moritz Nipshagen" userId="ee3b3bbc25b4cb6d" providerId="LiveId" clId="{6F20201B-772B-4653-8E82-FC336AA049FC}" dt="2018-05-30T11:08:57.410" v="9111" actId="113"/>
        <pc:sldMkLst>
          <pc:docMk/>
          <pc:sldMk cId="1976324184" sldId="276"/>
        </pc:sldMkLst>
        <pc:spChg chg="mod">
          <ac:chgData name="Moritz Nipshagen" userId="ee3b3bbc25b4cb6d" providerId="LiveId" clId="{6F20201B-772B-4653-8E82-FC336AA049FC}" dt="2018-05-29T14:33:43.347" v="2947" actId="20577"/>
          <ac:spMkLst>
            <pc:docMk/>
            <pc:sldMk cId="1976324184" sldId="276"/>
            <ac:spMk id="2" creationId="{4501D76E-D4FF-4405-BA88-EEC4B426FB4D}"/>
          </ac:spMkLst>
        </pc:spChg>
        <pc:spChg chg="del">
          <ac:chgData name="Moritz Nipshagen" userId="ee3b3bbc25b4cb6d" providerId="LiveId" clId="{6F20201B-772B-4653-8E82-FC336AA049FC}" dt="2018-05-29T14:33:40.297" v="2945" actId="20577"/>
          <ac:spMkLst>
            <pc:docMk/>
            <pc:sldMk cId="1976324184" sldId="276"/>
            <ac:spMk id="3" creationId="{7AAE6481-B531-42B1-AB64-E6720C41606F}"/>
          </ac:spMkLst>
        </pc:spChg>
        <pc:spChg chg="del">
          <ac:chgData name="Moritz Nipshagen" userId="ee3b3bbc25b4cb6d" providerId="LiveId" clId="{6F20201B-772B-4653-8E82-FC336AA049FC}" dt="2018-05-29T14:33:40.297" v="2945" actId="20577"/>
          <ac:spMkLst>
            <pc:docMk/>
            <pc:sldMk cId="1976324184" sldId="276"/>
            <ac:spMk id="4" creationId="{8F52EC26-8FE0-4643-8B51-D91C97322271}"/>
          </ac:spMkLst>
        </pc:spChg>
        <pc:spChg chg="add mod">
          <ac:chgData name="Moritz Nipshagen" userId="ee3b3bbc25b4cb6d" providerId="LiveId" clId="{6F20201B-772B-4653-8E82-FC336AA049FC}" dt="2018-05-30T11:08:57.410" v="9111" actId="113"/>
          <ac:spMkLst>
            <pc:docMk/>
            <pc:sldMk cId="1976324184" sldId="276"/>
            <ac:spMk id="6" creationId="{A9533003-ECE9-4583-B79E-52F44EE86868}"/>
          </ac:spMkLst>
        </pc:spChg>
      </pc:sldChg>
      <pc:sldChg chg="modSp">
        <pc:chgData name="Moritz Nipshagen" userId="ee3b3bbc25b4cb6d" providerId="LiveId" clId="{6F20201B-772B-4653-8E82-FC336AA049FC}" dt="2018-05-30T09:57:04.697" v="6371" actId="313"/>
        <pc:sldMkLst>
          <pc:docMk/>
          <pc:sldMk cId="3956811783" sldId="277"/>
        </pc:sldMkLst>
        <pc:spChg chg="mod">
          <ac:chgData name="Moritz Nipshagen" userId="ee3b3bbc25b4cb6d" providerId="LiveId" clId="{6F20201B-772B-4653-8E82-FC336AA049FC}" dt="2018-05-30T09:57:04.697" v="6371" actId="313"/>
          <ac:spMkLst>
            <pc:docMk/>
            <pc:sldMk cId="3956811783" sldId="277"/>
            <ac:spMk id="4" creationId="{8E9209EE-BEC9-4E61-9A71-E730B5153E58}"/>
          </ac:spMkLst>
        </pc:spChg>
        <pc:spChg chg="mod">
          <ac:chgData name="Moritz Nipshagen" userId="ee3b3bbc25b4cb6d" providerId="LiveId" clId="{6F20201B-772B-4653-8E82-FC336AA049FC}" dt="2018-05-30T09:56:41.865" v="6357" actId="20577"/>
          <ac:spMkLst>
            <pc:docMk/>
            <pc:sldMk cId="3956811783" sldId="277"/>
            <ac:spMk id="7" creationId="{4B82AE68-A959-4FE2-A1F6-E7D37104FEE1}"/>
          </ac:spMkLst>
        </pc:spChg>
      </pc:sldChg>
      <pc:sldChg chg="addCm modCm">
        <pc:chgData name="Moritz Nipshagen" userId="ee3b3bbc25b4cb6d" providerId="LiveId" clId="{6F20201B-772B-4653-8E82-FC336AA049FC}" dt="2018-05-29T12:14:14.134" v="1836" actId="404"/>
        <pc:sldMkLst>
          <pc:docMk/>
          <pc:sldMk cId="35456345" sldId="278"/>
        </pc:sldMkLst>
      </pc:sldChg>
      <pc:sldChg chg="addSp delSp modSp add del ord">
        <pc:chgData name="Moritz Nipshagen" userId="ee3b3bbc25b4cb6d" providerId="LiveId" clId="{6F20201B-772B-4653-8E82-FC336AA049FC}" dt="2018-05-29T14:32:16.733" v="2876" actId="2696"/>
        <pc:sldMkLst>
          <pc:docMk/>
          <pc:sldMk cId="3449303295" sldId="279"/>
        </pc:sldMkLst>
        <pc:spChg chg="del">
          <ac:chgData name="Moritz Nipshagen" userId="ee3b3bbc25b4cb6d" providerId="LiveId" clId="{6F20201B-772B-4653-8E82-FC336AA049FC}" dt="2018-05-29T12:01:52.296" v="1382" actId="20577"/>
          <ac:spMkLst>
            <pc:docMk/>
            <pc:sldMk cId="3449303295" sldId="279"/>
            <ac:spMk id="2" creationId="{4AEC767F-CEB7-43BE-9DBF-A86D1799A776}"/>
          </ac:spMkLst>
        </pc:spChg>
        <pc:spChg chg="del">
          <ac:chgData name="Moritz Nipshagen" userId="ee3b3bbc25b4cb6d" providerId="LiveId" clId="{6F20201B-772B-4653-8E82-FC336AA049FC}" dt="2018-05-29T12:01:52.296" v="1382" actId="20577"/>
          <ac:spMkLst>
            <pc:docMk/>
            <pc:sldMk cId="3449303295" sldId="279"/>
            <ac:spMk id="3" creationId="{75747177-F5C5-4ACF-B23A-5E8A5FB88D1F}"/>
          </ac:spMkLst>
        </pc:spChg>
        <pc:spChg chg="del">
          <ac:chgData name="Moritz Nipshagen" userId="ee3b3bbc25b4cb6d" providerId="LiveId" clId="{6F20201B-772B-4653-8E82-FC336AA049FC}" dt="2018-05-29T12:01:52.296" v="1382" actId="20577"/>
          <ac:spMkLst>
            <pc:docMk/>
            <pc:sldMk cId="3449303295" sldId="279"/>
            <ac:spMk id="4" creationId="{47EF21E9-92FD-465F-9A78-DA44618F08BC}"/>
          </ac:spMkLst>
        </pc:spChg>
        <pc:spChg chg="add mod">
          <ac:chgData name="Moritz Nipshagen" userId="ee3b3bbc25b4cb6d" providerId="LiveId" clId="{6F20201B-772B-4653-8E82-FC336AA049FC}" dt="2018-05-29T12:01:56.163" v="1396" actId="20577"/>
          <ac:spMkLst>
            <pc:docMk/>
            <pc:sldMk cId="3449303295" sldId="279"/>
            <ac:spMk id="6" creationId="{0A23328F-5558-4AF6-BB31-3C5E0C6AD46D}"/>
          </ac:spMkLst>
        </pc:spChg>
        <pc:spChg chg="add mod">
          <ac:chgData name="Moritz Nipshagen" userId="ee3b3bbc25b4cb6d" providerId="LiveId" clId="{6F20201B-772B-4653-8E82-FC336AA049FC}" dt="2018-05-29T12:02:20.312" v="1459" actId="20577"/>
          <ac:spMkLst>
            <pc:docMk/>
            <pc:sldMk cId="3449303295" sldId="279"/>
            <ac:spMk id="7" creationId="{F8AA5BF1-716D-4EC8-A58D-24D1F6814DD8}"/>
          </ac:spMkLst>
        </pc:spChg>
      </pc:sldChg>
      <pc:sldChg chg="addSp delSp modSp add del ord">
        <pc:chgData name="Moritz Nipshagen" userId="ee3b3bbc25b4cb6d" providerId="LiveId" clId="{6F20201B-772B-4653-8E82-FC336AA049FC}" dt="2018-05-30T11:09:39.139" v="9140" actId="2696"/>
        <pc:sldMkLst>
          <pc:docMk/>
          <pc:sldMk cId="158294" sldId="280"/>
        </pc:sldMkLst>
        <pc:spChg chg="del">
          <ac:chgData name="Moritz Nipshagen" userId="ee3b3bbc25b4cb6d" providerId="LiveId" clId="{6F20201B-772B-4653-8E82-FC336AA049FC}" dt="2018-05-29T12:02:36.339" v="1461" actId="20577"/>
          <ac:spMkLst>
            <pc:docMk/>
            <pc:sldMk cId="158294" sldId="280"/>
            <ac:spMk id="2" creationId="{FAF899D4-DD17-429D-993C-FB62F5F7CD55}"/>
          </ac:spMkLst>
        </pc:spChg>
        <pc:spChg chg="del">
          <ac:chgData name="Moritz Nipshagen" userId="ee3b3bbc25b4cb6d" providerId="LiveId" clId="{6F20201B-772B-4653-8E82-FC336AA049FC}" dt="2018-05-29T12:02:36.339" v="1461" actId="20577"/>
          <ac:spMkLst>
            <pc:docMk/>
            <pc:sldMk cId="158294" sldId="280"/>
            <ac:spMk id="3" creationId="{E1B8FC0A-8251-4220-8400-4832D0324DFF}"/>
          </ac:spMkLst>
        </pc:spChg>
        <pc:spChg chg="del">
          <ac:chgData name="Moritz Nipshagen" userId="ee3b3bbc25b4cb6d" providerId="LiveId" clId="{6F20201B-772B-4653-8E82-FC336AA049FC}" dt="2018-05-29T12:02:36.339" v="1461" actId="20577"/>
          <ac:spMkLst>
            <pc:docMk/>
            <pc:sldMk cId="158294" sldId="280"/>
            <ac:spMk id="4" creationId="{2AEB2FAF-5C98-431C-92AC-4FBBDA12C859}"/>
          </ac:spMkLst>
        </pc:spChg>
        <pc:spChg chg="add mod">
          <ac:chgData name="Moritz Nipshagen" userId="ee3b3bbc25b4cb6d" providerId="LiveId" clId="{6F20201B-772B-4653-8E82-FC336AA049FC}" dt="2018-05-29T12:02:40.822" v="1471" actId="20577"/>
          <ac:spMkLst>
            <pc:docMk/>
            <pc:sldMk cId="158294" sldId="280"/>
            <ac:spMk id="6" creationId="{8D840C69-94FC-4665-B871-A5B091BBE6B6}"/>
          </ac:spMkLst>
        </pc:spChg>
        <pc:spChg chg="add mod">
          <ac:chgData name="Moritz Nipshagen" userId="ee3b3bbc25b4cb6d" providerId="LiveId" clId="{6F20201B-772B-4653-8E82-FC336AA049FC}" dt="2018-05-29T12:23:46.296" v="2216" actId="404"/>
          <ac:spMkLst>
            <pc:docMk/>
            <pc:sldMk cId="158294" sldId="280"/>
            <ac:spMk id="7" creationId="{2E7A8CEE-FBFD-414E-9764-DD6709DF7626}"/>
          </ac:spMkLst>
        </pc:spChg>
      </pc:sldChg>
      <pc:sldChg chg="add">
        <pc:chgData name="Moritz Nipshagen" userId="ee3b3bbc25b4cb6d" providerId="LiveId" clId="{6F20201B-772B-4653-8E82-FC336AA049FC}" dt="2018-05-30T11:09:46.309" v="9141" actId="20577"/>
        <pc:sldMkLst>
          <pc:docMk/>
          <pc:sldMk cId="3796940621" sldId="280"/>
        </pc:sldMkLst>
      </pc:sldChg>
      <pc:sldChg chg="modSp">
        <pc:chgData name="Moritz Nipshagen" userId="ee3b3bbc25b4cb6d" providerId="LiveId" clId="{6F20201B-772B-4653-8E82-FC336AA049FC}" dt="2018-05-30T10:50:03.879" v="8417" actId="20577"/>
        <pc:sldMkLst>
          <pc:docMk/>
          <pc:sldMk cId="210717714" sldId="281"/>
        </pc:sldMkLst>
        <pc:spChg chg="mod">
          <ac:chgData name="Moritz Nipshagen" userId="ee3b3bbc25b4cb6d" providerId="LiveId" clId="{6F20201B-772B-4653-8E82-FC336AA049FC}" dt="2018-05-30T10:49:09.655" v="8371" actId="255"/>
          <ac:spMkLst>
            <pc:docMk/>
            <pc:sldMk cId="210717714" sldId="281"/>
            <ac:spMk id="4" creationId="{8F52EC26-8FE0-4643-8B51-D91C97322271}"/>
          </ac:spMkLst>
        </pc:spChg>
        <pc:spChg chg="mod">
          <ac:chgData name="Moritz Nipshagen" userId="ee3b3bbc25b4cb6d" providerId="LiveId" clId="{6F20201B-772B-4653-8E82-FC336AA049FC}" dt="2018-05-30T10:50:03.879" v="8417" actId="20577"/>
          <ac:spMkLst>
            <pc:docMk/>
            <pc:sldMk cId="210717714" sldId="281"/>
            <ac:spMk id="7" creationId="{E1CF99AF-1E72-49CF-818F-CF2CD892C0CD}"/>
          </ac:spMkLst>
        </pc:spChg>
      </pc:sldChg>
      <pc:sldChg chg="addSp delSp modSp">
        <pc:chgData name="Moritz Nipshagen" userId="ee3b3bbc25b4cb6d" providerId="LiveId" clId="{6F20201B-772B-4653-8E82-FC336AA049FC}" dt="2018-05-30T10:52:11.463" v="8470" actId="14100"/>
        <pc:sldMkLst>
          <pc:docMk/>
          <pc:sldMk cId="2074862066" sldId="282"/>
        </pc:sldMkLst>
        <pc:spChg chg="mod">
          <ac:chgData name="Moritz Nipshagen" userId="ee3b3bbc25b4cb6d" providerId="LiveId" clId="{6F20201B-772B-4653-8E82-FC336AA049FC}" dt="2018-05-30T10:51:38.404" v="8463" actId="1037"/>
          <ac:spMkLst>
            <pc:docMk/>
            <pc:sldMk cId="2074862066" sldId="282"/>
            <ac:spMk id="3" creationId="{EA3D25C6-C5A1-464E-A96F-72A7BFA0C005}"/>
          </ac:spMkLst>
        </pc:spChg>
        <pc:spChg chg="mod">
          <ac:chgData name="Moritz Nipshagen" userId="ee3b3bbc25b4cb6d" providerId="LiveId" clId="{6F20201B-772B-4653-8E82-FC336AA049FC}" dt="2018-05-30T10:51:38.404" v="8463" actId="1037"/>
          <ac:spMkLst>
            <pc:docMk/>
            <pc:sldMk cId="2074862066" sldId="282"/>
            <ac:spMk id="6" creationId="{712B188F-ED71-41D3-BDF9-BC98BAEEB319}"/>
          </ac:spMkLst>
        </pc:spChg>
        <pc:spChg chg="add del">
          <ac:chgData name="Moritz Nipshagen" userId="ee3b3bbc25b4cb6d" providerId="LiveId" clId="{6F20201B-772B-4653-8E82-FC336AA049FC}" dt="2018-05-30T10:51:16.208" v="8435" actId="478"/>
          <ac:spMkLst>
            <pc:docMk/>
            <pc:sldMk cId="2074862066" sldId="282"/>
            <ac:spMk id="7" creationId="{E1CF99AF-1E72-49CF-818F-CF2CD892C0CD}"/>
          </ac:spMkLst>
        </pc:spChg>
        <pc:spChg chg="mod">
          <ac:chgData name="Moritz Nipshagen" userId="ee3b3bbc25b4cb6d" providerId="LiveId" clId="{6F20201B-772B-4653-8E82-FC336AA049FC}" dt="2018-05-30T10:51:38.404" v="8463" actId="1037"/>
          <ac:spMkLst>
            <pc:docMk/>
            <pc:sldMk cId="2074862066" sldId="282"/>
            <ac:spMk id="8" creationId="{FDAC2ACB-1D21-4931-977E-4049E5C45DF1}"/>
          </ac:spMkLst>
        </pc:spChg>
        <pc:spChg chg="mod">
          <ac:chgData name="Moritz Nipshagen" userId="ee3b3bbc25b4cb6d" providerId="LiveId" clId="{6F20201B-772B-4653-8E82-FC336AA049FC}" dt="2018-05-30T10:51:38.404" v="8463" actId="1037"/>
          <ac:spMkLst>
            <pc:docMk/>
            <pc:sldMk cId="2074862066" sldId="282"/>
            <ac:spMk id="9" creationId="{D2FB577F-FF41-4E27-B570-68898B0EA1D7}"/>
          </ac:spMkLst>
        </pc:spChg>
        <pc:spChg chg="add del mod ord">
          <ac:chgData name="Moritz Nipshagen" userId="ee3b3bbc25b4cb6d" providerId="LiveId" clId="{6F20201B-772B-4653-8E82-FC336AA049FC}" dt="2018-05-30T10:51:16.989" v="8441" actId="1076"/>
          <ac:spMkLst>
            <pc:docMk/>
            <pc:sldMk cId="2074862066" sldId="282"/>
            <ac:spMk id="12" creationId="{C91BA750-B96A-464E-91DF-4ABE9BE5EA1C}"/>
          </ac:spMkLst>
        </pc:spChg>
        <pc:cxnChg chg="mod">
          <ac:chgData name="Moritz Nipshagen" userId="ee3b3bbc25b4cb6d" providerId="LiveId" clId="{6F20201B-772B-4653-8E82-FC336AA049FC}" dt="2018-05-30T10:52:11.463" v="8470" actId="14100"/>
          <ac:cxnSpMkLst>
            <pc:docMk/>
            <pc:sldMk cId="2074862066" sldId="282"/>
            <ac:cxnSpMk id="13" creationId="{45307B6A-AD75-43E4-A305-C52788A1D2D7}"/>
          </ac:cxnSpMkLst>
        </pc:cxnChg>
        <pc:cxnChg chg="mod">
          <ac:chgData name="Moritz Nipshagen" userId="ee3b3bbc25b4cb6d" providerId="LiveId" clId="{6F20201B-772B-4653-8E82-FC336AA049FC}" dt="2018-05-30T10:52:01.168" v="8468" actId="14100"/>
          <ac:cxnSpMkLst>
            <pc:docMk/>
            <pc:sldMk cId="2074862066" sldId="282"/>
            <ac:cxnSpMk id="14" creationId="{4E90ECB8-4E72-4521-9CBF-6C7735D91E19}"/>
          </ac:cxnSpMkLst>
        </pc:cxnChg>
        <pc:cxnChg chg="mod">
          <ac:chgData name="Moritz Nipshagen" userId="ee3b3bbc25b4cb6d" providerId="LiveId" clId="{6F20201B-772B-4653-8E82-FC336AA049FC}" dt="2018-05-30T10:51:52.584" v="8466" actId="14100"/>
          <ac:cxnSpMkLst>
            <pc:docMk/>
            <pc:sldMk cId="2074862066" sldId="282"/>
            <ac:cxnSpMk id="15" creationId="{D98DE331-CF31-46D7-80CD-2852ACC04B50}"/>
          </ac:cxnSpMkLst>
        </pc:cxnChg>
      </pc:sldChg>
      <pc:sldChg chg="addSp modSp add del">
        <pc:chgData name="Moritz Nipshagen" userId="ee3b3bbc25b4cb6d" providerId="LiveId" clId="{6F20201B-772B-4653-8E82-FC336AA049FC}" dt="2018-05-30T11:09:39.123" v="9139" actId="2696"/>
        <pc:sldMkLst>
          <pc:docMk/>
          <pc:sldMk cId="1893932147" sldId="283"/>
        </pc:sldMkLst>
        <pc:spChg chg="mod">
          <ac:chgData name="Moritz Nipshagen" userId="ee3b3bbc25b4cb6d" providerId="LiveId" clId="{6F20201B-772B-4653-8E82-FC336AA049FC}" dt="2018-05-29T12:48:46.787" v="2256" actId="20577"/>
          <ac:spMkLst>
            <pc:docMk/>
            <pc:sldMk cId="1893932147" sldId="283"/>
            <ac:spMk id="2" creationId="{26D1F65F-E3FC-4CB0-B949-466E4A1A4802}"/>
          </ac:spMkLst>
        </pc:spChg>
        <pc:spChg chg="mod">
          <ac:chgData name="Moritz Nipshagen" userId="ee3b3bbc25b4cb6d" providerId="LiveId" clId="{6F20201B-772B-4653-8E82-FC336AA049FC}" dt="2018-05-29T14:30:56.093" v="2832" actId="20577"/>
          <ac:spMkLst>
            <pc:docMk/>
            <pc:sldMk cId="1893932147" sldId="283"/>
            <ac:spMk id="3" creationId="{1086E522-75B1-4C8E-AB86-2FF054331507}"/>
          </ac:spMkLst>
        </pc:spChg>
        <pc:spChg chg="add mod">
          <ac:chgData name="Moritz Nipshagen" userId="ee3b3bbc25b4cb6d" providerId="LiveId" clId="{6F20201B-772B-4653-8E82-FC336AA049FC}" dt="2018-05-29T13:08:51.752" v="2513" actId="948"/>
          <ac:spMkLst>
            <pc:docMk/>
            <pc:sldMk cId="1893932147" sldId="283"/>
            <ac:spMk id="5" creationId="{DD221E60-F355-4E73-97F8-910738D88E37}"/>
          </ac:spMkLst>
        </pc:spChg>
      </pc:sldChg>
      <pc:sldChg chg="add">
        <pc:chgData name="Moritz Nipshagen" userId="ee3b3bbc25b4cb6d" providerId="LiveId" clId="{6F20201B-772B-4653-8E82-FC336AA049FC}" dt="2018-05-30T11:09:46.309" v="9141" actId="20577"/>
        <pc:sldMkLst>
          <pc:docMk/>
          <pc:sldMk cId="2375060488" sldId="283"/>
        </pc:sldMkLst>
      </pc:sldChg>
      <pc:sldChg chg="addSp delSp modSp">
        <pc:chgData name="Moritz Nipshagen" userId="ee3b3bbc25b4cb6d" providerId="LiveId" clId="{6F20201B-772B-4653-8E82-FC336AA049FC}" dt="2018-05-30T10:53:40.316" v="8495" actId="14100"/>
        <pc:sldMkLst>
          <pc:docMk/>
          <pc:sldMk cId="2594738097" sldId="284"/>
        </pc:sldMkLst>
        <pc:spChg chg="del">
          <ac:chgData name="Moritz Nipshagen" userId="ee3b3bbc25b4cb6d" providerId="LiveId" clId="{6F20201B-772B-4653-8E82-FC336AA049FC}" dt="2018-05-30T10:52:55.229" v="8471" actId="478"/>
          <ac:spMkLst>
            <pc:docMk/>
            <pc:sldMk cId="2594738097" sldId="284"/>
            <ac:spMk id="7" creationId="{E1CF99AF-1E72-49CF-818F-CF2CD892C0CD}"/>
          </ac:spMkLst>
        </pc:spChg>
        <pc:spChg chg="add ord">
          <ac:chgData name="Moritz Nipshagen" userId="ee3b3bbc25b4cb6d" providerId="LiveId" clId="{6F20201B-772B-4653-8E82-FC336AA049FC}" dt="2018-05-30T10:52:59.528" v="8473" actId="167"/>
          <ac:spMkLst>
            <pc:docMk/>
            <pc:sldMk cId="2594738097" sldId="284"/>
            <ac:spMk id="9" creationId="{19588B2E-9A4B-4010-9C58-6D50957DA252}"/>
          </ac:spMkLst>
        </pc:spChg>
        <pc:spChg chg="mod">
          <ac:chgData name="Moritz Nipshagen" userId="ee3b3bbc25b4cb6d" providerId="LiveId" clId="{6F20201B-772B-4653-8E82-FC336AA049FC}" dt="2018-05-30T10:53:32.046" v="8492" actId="1037"/>
          <ac:spMkLst>
            <pc:docMk/>
            <pc:sldMk cId="2594738097" sldId="284"/>
            <ac:spMk id="10" creationId="{9476E40F-FC72-40D4-AB4B-4340A3C90328}"/>
          </ac:spMkLst>
        </pc:spChg>
        <pc:spChg chg="mod">
          <ac:chgData name="Moritz Nipshagen" userId="ee3b3bbc25b4cb6d" providerId="LiveId" clId="{6F20201B-772B-4653-8E82-FC336AA049FC}" dt="2018-05-30T10:53:32.046" v="8492" actId="1037"/>
          <ac:spMkLst>
            <pc:docMk/>
            <pc:sldMk cId="2594738097" sldId="284"/>
            <ac:spMk id="11" creationId="{D3B04B30-1AFD-44AF-AA4D-DE6E72468843}"/>
          </ac:spMkLst>
        </pc:spChg>
        <pc:cxnChg chg="mod">
          <ac:chgData name="Moritz Nipshagen" userId="ee3b3bbc25b4cb6d" providerId="LiveId" clId="{6F20201B-772B-4653-8E82-FC336AA049FC}" dt="2018-05-30T10:53:40.316" v="8495" actId="14100"/>
          <ac:cxnSpMkLst>
            <pc:docMk/>
            <pc:sldMk cId="2594738097" sldId="284"/>
            <ac:cxnSpMk id="4" creationId="{E54D843B-2B9C-48D5-8D8B-6D78D5CBDBE6}"/>
          </ac:cxnSpMkLst>
        </pc:cxnChg>
        <pc:cxnChg chg="mod">
          <ac:chgData name="Moritz Nipshagen" userId="ee3b3bbc25b4cb6d" providerId="LiveId" clId="{6F20201B-772B-4653-8E82-FC336AA049FC}" dt="2018-05-30T10:53:37.110" v="8494" actId="14100"/>
          <ac:cxnSpMkLst>
            <pc:docMk/>
            <pc:sldMk cId="2594738097" sldId="284"/>
            <ac:cxnSpMk id="13" creationId="{C7C4357D-CBBF-4D3F-AFCC-6AFDBB415D58}"/>
          </ac:cxnSpMkLst>
        </pc:cxnChg>
      </pc:sldChg>
      <pc:sldChg chg="addSp delSp modSp modAnim">
        <pc:chgData name="Moritz Nipshagen" userId="ee3b3bbc25b4cb6d" providerId="LiveId" clId="{6F20201B-772B-4653-8E82-FC336AA049FC}" dt="2018-05-30T10:53:55.995" v="8496" actId="167"/>
        <pc:sldMkLst>
          <pc:docMk/>
          <pc:sldMk cId="4046975872" sldId="286"/>
        </pc:sldMkLst>
        <pc:spChg chg="del">
          <ac:chgData name="Moritz Nipshagen" userId="ee3b3bbc25b4cb6d" providerId="LiveId" clId="{6F20201B-772B-4653-8E82-FC336AA049FC}" dt="2018-05-30T10:50:18.063" v="8418" actId="478"/>
          <ac:spMkLst>
            <pc:docMk/>
            <pc:sldMk cId="4046975872" sldId="286"/>
            <ac:spMk id="4" creationId="{8F52EC26-8FE0-4643-8B51-D91C97322271}"/>
          </ac:spMkLst>
        </pc:spChg>
        <pc:spChg chg="add del mod">
          <ac:chgData name="Moritz Nipshagen" userId="ee3b3bbc25b4cb6d" providerId="LiveId" clId="{6F20201B-772B-4653-8E82-FC336AA049FC}" dt="2018-05-30T10:50:21.702" v="8420" actId="478"/>
          <ac:spMkLst>
            <pc:docMk/>
            <pc:sldMk cId="4046975872" sldId="286"/>
            <ac:spMk id="6" creationId="{73AE2783-DD04-4104-B1BA-51C5DA35D957}"/>
          </ac:spMkLst>
        </pc:spChg>
        <pc:spChg chg="add ord">
          <ac:chgData name="Moritz Nipshagen" userId="ee3b3bbc25b4cb6d" providerId="LiveId" clId="{6F20201B-772B-4653-8E82-FC336AA049FC}" dt="2018-05-30T10:53:55.995" v="8496" actId="167"/>
          <ac:spMkLst>
            <pc:docMk/>
            <pc:sldMk cId="4046975872" sldId="286"/>
            <ac:spMk id="16" creationId="{ED580FFC-CAFB-45D9-943E-12F8E64DED5C}"/>
          </ac:spMkLst>
        </pc:spChg>
      </pc:sldChg>
      <pc:sldChg chg="modSp">
        <pc:chgData name="Moritz Nipshagen" userId="ee3b3bbc25b4cb6d" providerId="LiveId" clId="{6F20201B-772B-4653-8E82-FC336AA049FC}" dt="2018-05-30T10:55:56.148" v="8526" actId="207"/>
        <pc:sldMkLst>
          <pc:docMk/>
          <pc:sldMk cId="3320963923" sldId="287"/>
        </pc:sldMkLst>
        <pc:spChg chg="mod">
          <ac:chgData name="Moritz Nipshagen" userId="ee3b3bbc25b4cb6d" providerId="LiveId" clId="{6F20201B-772B-4653-8E82-FC336AA049FC}" dt="2018-05-30T10:55:56.148" v="8526" actId="207"/>
          <ac:spMkLst>
            <pc:docMk/>
            <pc:sldMk cId="3320963923" sldId="287"/>
            <ac:spMk id="7" creationId="{424811D3-0FDA-4451-9486-A4BAC3B8A9FD}"/>
          </ac:spMkLst>
        </pc:spChg>
        <pc:spChg chg="mod">
          <ac:chgData name="Moritz Nipshagen" userId="ee3b3bbc25b4cb6d" providerId="LiveId" clId="{6F20201B-772B-4653-8E82-FC336AA049FC}" dt="2018-05-30T10:55:15.855" v="8508" actId="27636"/>
          <ac:spMkLst>
            <pc:docMk/>
            <pc:sldMk cId="3320963923" sldId="287"/>
            <ac:spMk id="9" creationId="{1FBD3362-D4A3-4CFD-914B-9A70278083AF}"/>
          </ac:spMkLst>
        </pc:spChg>
      </pc:sldChg>
      <pc:sldChg chg="addSp delSp modSp add ord">
        <pc:chgData name="Moritz Nipshagen" userId="ee3b3bbc25b4cb6d" providerId="LiveId" clId="{6F20201B-772B-4653-8E82-FC336AA049FC}" dt="2018-05-29T14:32:43.307" v="2889" actId="20577"/>
        <pc:sldMkLst>
          <pc:docMk/>
          <pc:sldMk cId="3780818103" sldId="289"/>
        </pc:sldMkLst>
        <pc:spChg chg="del">
          <ac:chgData name="Moritz Nipshagen" userId="ee3b3bbc25b4cb6d" providerId="LiveId" clId="{6F20201B-772B-4653-8E82-FC336AA049FC}" dt="2018-05-29T14:32:29.204" v="2878" actId="20577"/>
          <ac:spMkLst>
            <pc:docMk/>
            <pc:sldMk cId="3780818103" sldId="289"/>
            <ac:spMk id="2" creationId="{EADCD16D-0664-47F2-B2DD-DCEEB02A8EB9}"/>
          </ac:spMkLst>
        </pc:spChg>
        <pc:spChg chg="del">
          <ac:chgData name="Moritz Nipshagen" userId="ee3b3bbc25b4cb6d" providerId="LiveId" clId="{6F20201B-772B-4653-8E82-FC336AA049FC}" dt="2018-05-29T14:32:29.204" v="2878" actId="20577"/>
          <ac:spMkLst>
            <pc:docMk/>
            <pc:sldMk cId="3780818103" sldId="289"/>
            <ac:spMk id="3" creationId="{7AAB1A32-7B1E-45E7-90F0-1042ABD93BC5}"/>
          </ac:spMkLst>
        </pc:spChg>
        <pc:spChg chg="add mod">
          <ac:chgData name="Moritz Nipshagen" userId="ee3b3bbc25b4cb6d" providerId="LiveId" clId="{6F20201B-772B-4653-8E82-FC336AA049FC}" dt="2018-05-29T14:32:31.824" v="2888" actId="20577"/>
          <ac:spMkLst>
            <pc:docMk/>
            <pc:sldMk cId="3780818103" sldId="289"/>
            <ac:spMk id="5" creationId="{8AD0216B-B2CE-4E0B-ABE1-F386EA0538DB}"/>
          </ac:spMkLst>
        </pc:spChg>
      </pc:sldChg>
      <pc:sldChg chg="addSp delSp modSp add">
        <pc:chgData name="Moritz Nipshagen" userId="ee3b3bbc25b4cb6d" providerId="LiveId" clId="{6F20201B-772B-4653-8E82-FC336AA049FC}" dt="2018-05-30T10:48:36.708" v="8365" actId="27636"/>
        <pc:sldMkLst>
          <pc:docMk/>
          <pc:sldMk cId="3569856565" sldId="290"/>
        </pc:sldMkLst>
        <pc:spChg chg="mod">
          <ac:chgData name="Moritz Nipshagen" userId="ee3b3bbc25b4cb6d" providerId="LiveId" clId="{6F20201B-772B-4653-8E82-FC336AA049FC}" dt="2018-05-29T14:35:24.394" v="3191" actId="20577"/>
          <ac:spMkLst>
            <pc:docMk/>
            <pc:sldMk cId="3569856565" sldId="290"/>
            <ac:spMk id="2" creationId="{8E242529-1346-4ADB-A104-AA1D33BA3F9F}"/>
          </ac:spMkLst>
        </pc:spChg>
        <pc:spChg chg="mod">
          <ac:chgData name="Moritz Nipshagen" userId="ee3b3bbc25b4cb6d" providerId="LiveId" clId="{6F20201B-772B-4653-8E82-FC336AA049FC}" dt="2018-05-30T10:48:15.694" v="8364" actId="404"/>
          <ac:spMkLst>
            <pc:docMk/>
            <pc:sldMk cId="3569856565" sldId="290"/>
            <ac:spMk id="3" creationId="{54DAD2C0-B5D5-4C07-BE8C-A5D9607A3618}"/>
          </ac:spMkLst>
        </pc:spChg>
        <pc:spChg chg="add del mod">
          <ac:chgData name="Moritz Nipshagen" userId="ee3b3bbc25b4cb6d" providerId="LiveId" clId="{6F20201B-772B-4653-8E82-FC336AA049FC}" dt="2018-05-30T10:48:36.708" v="8365" actId="27636"/>
          <ac:spMkLst>
            <pc:docMk/>
            <pc:sldMk cId="3569856565" sldId="290"/>
            <ac:spMk id="5" creationId="{7115023D-CDC5-4C73-94E3-D93637E360AE}"/>
          </ac:spMkLst>
        </pc:spChg>
      </pc:sldChg>
      <pc:sldChg chg="addSp delSp modSp add">
        <pc:chgData name="Moritz Nipshagen" userId="ee3b3bbc25b4cb6d" providerId="LiveId" clId="{6F20201B-772B-4653-8E82-FC336AA049FC}" dt="2018-05-29T14:46:52.289" v="3685" actId="20577"/>
        <pc:sldMkLst>
          <pc:docMk/>
          <pc:sldMk cId="1382699737" sldId="291"/>
        </pc:sldMkLst>
        <pc:spChg chg="del">
          <ac:chgData name="Moritz Nipshagen" userId="ee3b3bbc25b4cb6d" providerId="LiveId" clId="{6F20201B-772B-4653-8E82-FC336AA049FC}" dt="2018-05-29T14:46:48.867" v="3673" actId="20577"/>
          <ac:spMkLst>
            <pc:docMk/>
            <pc:sldMk cId="1382699737" sldId="291"/>
            <ac:spMk id="2" creationId="{8C1B472F-2702-4CE0-B27B-013D1AB857D0}"/>
          </ac:spMkLst>
        </pc:spChg>
        <pc:spChg chg="del">
          <ac:chgData name="Moritz Nipshagen" userId="ee3b3bbc25b4cb6d" providerId="LiveId" clId="{6F20201B-772B-4653-8E82-FC336AA049FC}" dt="2018-05-29T14:46:48.867" v="3673" actId="20577"/>
          <ac:spMkLst>
            <pc:docMk/>
            <pc:sldMk cId="1382699737" sldId="291"/>
            <ac:spMk id="3" creationId="{19CA3DC1-67E0-4428-AED9-ABF8D8072E21}"/>
          </ac:spMkLst>
        </pc:spChg>
        <pc:spChg chg="add mod">
          <ac:chgData name="Moritz Nipshagen" userId="ee3b3bbc25b4cb6d" providerId="LiveId" clId="{6F20201B-772B-4653-8E82-FC336AA049FC}" dt="2018-05-29T14:46:52.289" v="3685" actId="20577"/>
          <ac:spMkLst>
            <pc:docMk/>
            <pc:sldMk cId="1382699737" sldId="291"/>
            <ac:spMk id="5" creationId="{D959FF1C-D215-4EFC-9C16-80C4378BFF05}"/>
          </ac:spMkLst>
        </pc:spChg>
      </pc:sldChg>
      <pc:sldChg chg="add del">
        <pc:chgData name="Moritz Nipshagen" userId="ee3b3bbc25b4cb6d" providerId="LiveId" clId="{6F20201B-772B-4653-8E82-FC336AA049FC}" dt="2018-05-29T14:46:39.653" v="3671" actId="20577"/>
        <pc:sldMkLst>
          <pc:docMk/>
          <pc:sldMk cId="3590469748" sldId="291"/>
        </pc:sldMkLst>
      </pc:sldChg>
      <pc:sldChg chg="modSp add ord">
        <pc:chgData name="Moritz Nipshagen" userId="ee3b3bbc25b4cb6d" providerId="LiveId" clId="{6F20201B-772B-4653-8E82-FC336AA049FC}" dt="2018-05-29T14:53:07.008" v="4024" actId="15"/>
        <pc:sldMkLst>
          <pc:docMk/>
          <pc:sldMk cId="14073152" sldId="292"/>
        </pc:sldMkLst>
        <pc:spChg chg="mod">
          <ac:chgData name="Moritz Nipshagen" userId="ee3b3bbc25b4cb6d" providerId="LiveId" clId="{6F20201B-772B-4653-8E82-FC336AA049FC}" dt="2018-05-29T14:50:09.844" v="3970" actId="20577"/>
          <ac:spMkLst>
            <pc:docMk/>
            <pc:sldMk cId="14073152" sldId="292"/>
            <ac:spMk id="2" creationId="{99C4B261-B791-4650-AB86-28CE857D1843}"/>
          </ac:spMkLst>
        </pc:spChg>
        <pc:spChg chg="mod">
          <ac:chgData name="Moritz Nipshagen" userId="ee3b3bbc25b4cb6d" providerId="LiveId" clId="{6F20201B-772B-4653-8E82-FC336AA049FC}" dt="2018-05-29T14:53:07.008" v="4024" actId="15"/>
          <ac:spMkLst>
            <pc:docMk/>
            <pc:sldMk cId="14073152" sldId="292"/>
            <ac:spMk id="3" creationId="{C7AB4A4F-8BE0-40D1-B0C4-B441B99CE65B}"/>
          </ac:spMkLst>
        </pc:spChg>
      </pc:sldChg>
      <pc:sldChg chg="addSp delSp modSp add">
        <pc:chgData name="Moritz Nipshagen" userId="ee3b3bbc25b4cb6d" providerId="LiveId" clId="{6F20201B-772B-4653-8E82-FC336AA049FC}" dt="2018-05-30T10:37:31.320" v="8343" actId="20577"/>
        <pc:sldMkLst>
          <pc:docMk/>
          <pc:sldMk cId="1470237000" sldId="293"/>
        </pc:sldMkLst>
        <pc:spChg chg="del">
          <ac:chgData name="Moritz Nipshagen" userId="ee3b3bbc25b4cb6d" providerId="LiveId" clId="{6F20201B-772B-4653-8E82-FC336AA049FC}" dt="2018-05-29T15:00:12.974" v="4446" actId="20577"/>
          <ac:spMkLst>
            <pc:docMk/>
            <pc:sldMk cId="1470237000" sldId="293"/>
            <ac:spMk id="2" creationId="{F4747382-1CE3-47F9-9C87-2F70F7BBFF7C}"/>
          </ac:spMkLst>
        </pc:spChg>
        <pc:spChg chg="add mod">
          <ac:chgData name="Moritz Nipshagen" userId="ee3b3bbc25b4cb6d" providerId="LiveId" clId="{6F20201B-772B-4653-8E82-FC336AA049FC}" dt="2018-05-29T15:00:21.011" v="4461" actId="20577"/>
          <ac:spMkLst>
            <pc:docMk/>
            <pc:sldMk cId="1470237000" sldId="293"/>
            <ac:spMk id="4" creationId="{46578184-0C41-456A-A70A-0549D8E25A1C}"/>
          </ac:spMkLst>
        </pc:spChg>
        <pc:spChg chg="add mod">
          <ac:chgData name="Moritz Nipshagen" userId="ee3b3bbc25b4cb6d" providerId="LiveId" clId="{6F20201B-772B-4653-8E82-FC336AA049FC}" dt="2018-05-30T10:37:31.320" v="8343" actId="20577"/>
          <ac:spMkLst>
            <pc:docMk/>
            <pc:sldMk cId="1470237000" sldId="293"/>
            <ac:spMk id="5" creationId="{7D9DCB81-8198-48CD-84BA-A28164DE4644}"/>
          </ac:spMkLst>
        </pc:spChg>
      </pc:sldChg>
      <pc:sldChg chg="addSp modSp add">
        <pc:chgData name="Moritz Nipshagen" userId="ee3b3bbc25b4cb6d" providerId="LiveId" clId="{6F20201B-772B-4653-8E82-FC336AA049FC}" dt="2018-05-30T11:05:25.766" v="9087" actId="113"/>
        <pc:sldMkLst>
          <pc:docMk/>
          <pc:sldMk cId="3988714268" sldId="294"/>
        </pc:sldMkLst>
        <pc:spChg chg="add mod">
          <ac:chgData name="Moritz Nipshagen" userId="ee3b3bbc25b4cb6d" providerId="LiveId" clId="{6F20201B-772B-4653-8E82-FC336AA049FC}" dt="2018-05-29T15:15:23.622" v="4678" actId="20577"/>
          <ac:spMkLst>
            <pc:docMk/>
            <pc:sldMk cId="3988714268" sldId="294"/>
            <ac:spMk id="3" creationId="{0710DB66-54AF-492B-81AD-C740A2781D47}"/>
          </ac:spMkLst>
        </pc:spChg>
        <pc:spChg chg="add mod">
          <ac:chgData name="Moritz Nipshagen" userId="ee3b3bbc25b4cb6d" providerId="LiveId" clId="{6F20201B-772B-4653-8E82-FC336AA049FC}" dt="2018-05-30T11:05:25.766" v="9087" actId="113"/>
          <ac:spMkLst>
            <pc:docMk/>
            <pc:sldMk cId="3988714268" sldId="294"/>
            <ac:spMk id="4" creationId="{68772B23-0253-4B38-9B5C-E93FEB06581C}"/>
          </ac:spMkLst>
        </pc:spChg>
      </pc:sldChg>
      <pc:sldChg chg="modSp add">
        <pc:chgData name="Moritz Nipshagen" userId="ee3b3bbc25b4cb6d" providerId="LiveId" clId="{6F20201B-772B-4653-8E82-FC336AA049FC}" dt="2018-05-30T11:06:24.509" v="9092" actId="404"/>
        <pc:sldMkLst>
          <pc:docMk/>
          <pc:sldMk cId="1425392218" sldId="295"/>
        </pc:sldMkLst>
        <pc:spChg chg="mod">
          <ac:chgData name="Moritz Nipshagen" userId="ee3b3bbc25b4cb6d" providerId="LiveId" clId="{6F20201B-772B-4653-8E82-FC336AA049FC}" dt="2018-05-29T15:35:26.954" v="5584" actId="20577"/>
          <ac:spMkLst>
            <pc:docMk/>
            <pc:sldMk cId="1425392218" sldId="295"/>
            <ac:spMk id="2" creationId="{8099153B-FA32-4B31-A6C6-4F80D5A22405}"/>
          </ac:spMkLst>
        </pc:spChg>
        <pc:spChg chg="mod">
          <ac:chgData name="Moritz Nipshagen" userId="ee3b3bbc25b4cb6d" providerId="LiveId" clId="{6F20201B-772B-4653-8E82-FC336AA049FC}" dt="2018-05-30T11:06:24.509" v="9092" actId="404"/>
          <ac:spMkLst>
            <pc:docMk/>
            <pc:sldMk cId="1425392218" sldId="295"/>
            <ac:spMk id="3" creationId="{94633374-7317-44B9-A956-D9ECC16D9797}"/>
          </ac:spMkLst>
        </pc:spChg>
      </pc:sldChg>
      <pc:sldChg chg="modSp add del">
        <pc:chgData name="Moritz Nipshagen" userId="ee3b3bbc25b4cb6d" providerId="LiveId" clId="{6F20201B-772B-4653-8E82-FC336AA049FC}" dt="2018-05-30T10:10:41.340" v="6730" actId="2696"/>
        <pc:sldMkLst>
          <pc:docMk/>
          <pc:sldMk cId="3886415972" sldId="296"/>
        </pc:sldMkLst>
        <pc:spChg chg="mod">
          <ac:chgData name="Moritz Nipshagen" userId="ee3b3bbc25b4cb6d" providerId="LiveId" clId="{6F20201B-772B-4653-8E82-FC336AA049FC}" dt="2018-05-29T15:35:40.697" v="5613" actId="20577"/>
          <ac:spMkLst>
            <pc:docMk/>
            <pc:sldMk cId="3886415972" sldId="296"/>
            <ac:spMk id="2" creationId="{EB4E6A2E-F8E9-4836-9005-28793EA6B242}"/>
          </ac:spMkLst>
        </pc:spChg>
      </pc:sldChg>
      <pc:sldChg chg="modSp add del">
        <pc:chgData name="Moritz Nipshagen" userId="ee3b3bbc25b4cb6d" providerId="LiveId" clId="{6F20201B-772B-4653-8E82-FC336AA049FC}" dt="2018-05-30T10:25:21.573" v="7796" actId="2696"/>
        <pc:sldMkLst>
          <pc:docMk/>
          <pc:sldMk cId="2317207647" sldId="297"/>
        </pc:sldMkLst>
        <pc:spChg chg="mod">
          <ac:chgData name="Moritz Nipshagen" userId="ee3b3bbc25b4cb6d" providerId="LiveId" clId="{6F20201B-772B-4653-8E82-FC336AA049FC}" dt="2018-05-29T15:35:51.700" v="5639" actId="20577"/>
          <ac:spMkLst>
            <pc:docMk/>
            <pc:sldMk cId="2317207647" sldId="297"/>
            <ac:spMk id="2" creationId="{4E3E18A2-80BD-4FF2-8CC2-9F8E1199776B}"/>
          </ac:spMkLst>
        </pc:spChg>
      </pc:sldChg>
      <pc:sldChg chg="modSp add">
        <pc:chgData name="Moritz Nipshagen" userId="ee3b3bbc25b4cb6d" providerId="LiveId" clId="{6F20201B-772B-4653-8E82-FC336AA049FC}" dt="2018-05-30T11:12:08.288" v="9231" actId="403"/>
        <pc:sldMkLst>
          <pc:docMk/>
          <pc:sldMk cId="2955427962" sldId="298"/>
        </pc:sldMkLst>
        <pc:spChg chg="mod">
          <ac:chgData name="Moritz Nipshagen" userId="ee3b3bbc25b4cb6d" providerId="LiveId" clId="{6F20201B-772B-4653-8E82-FC336AA049FC}" dt="2018-05-30T11:09:18.257" v="9133" actId="20577"/>
          <ac:spMkLst>
            <pc:docMk/>
            <pc:sldMk cId="2955427962" sldId="298"/>
            <ac:spMk id="2" creationId="{7518507D-34EA-42A5-A1CC-BBAF95B7AA12}"/>
          </ac:spMkLst>
        </pc:spChg>
        <pc:spChg chg="mod">
          <ac:chgData name="Moritz Nipshagen" userId="ee3b3bbc25b4cb6d" providerId="LiveId" clId="{6F20201B-772B-4653-8E82-FC336AA049FC}" dt="2018-05-30T11:12:08.288" v="9231" actId="403"/>
          <ac:spMkLst>
            <pc:docMk/>
            <pc:sldMk cId="2955427962" sldId="298"/>
            <ac:spMk id="3" creationId="{19C958CD-1DF3-4D7B-85E6-0D76A59FFA25}"/>
          </ac:spMkLst>
        </pc:spChg>
      </pc:sldChg>
      <pc:sldChg chg="addSp delSp modSp add">
        <pc:chgData name="Moritz Nipshagen" userId="ee3b3bbc25b4cb6d" providerId="LiveId" clId="{6F20201B-772B-4653-8E82-FC336AA049FC}" dt="2018-05-30T11:12:42.287" v="9246" actId="113"/>
        <pc:sldMkLst>
          <pc:docMk/>
          <pc:sldMk cId="1790453173" sldId="299"/>
        </pc:sldMkLst>
        <pc:spChg chg="mod">
          <ac:chgData name="Moritz Nipshagen" userId="ee3b3bbc25b4cb6d" providerId="LiveId" clId="{6F20201B-772B-4653-8E82-FC336AA049FC}" dt="2018-05-30T11:12:24.657" v="9244" actId="20577"/>
          <ac:spMkLst>
            <pc:docMk/>
            <pc:sldMk cId="1790453173" sldId="299"/>
            <ac:spMk id="2" creationId="{3228FAEF-13BD-4DF4-B0AB-960F16FFC1DC}"/>
          </ac:spMkLst>
        </pc:spChg>
        <pc:spChg chg="del">
          <ac:chgData name="Moritz Nipshagen" userId="ee3b3bbc25b4cb6d" providerId="LiveId" clId="{6F20201B-772B-4653-8E82-FC336AA049FC}" dt="2018-05-30T10:14:39.694" v="7282" actId="20577"/>
          <ac:spMkLst>
            <pc:docMk/>
            <pc:sldMk cId="1790453173" sldId="299"/>
            <ac:spMk id="3" creationId="{0073BAA0-D9B0-474B-BF48-0D991EEC60D0}"/>
          </ac:spMkLst>
        </pc:spChg>
        <pc:spChg chg="add mod">
          <ac:chgData name="Moritz Nipshagen" userId="ee3b3bbc25b4cb6d" providerId="LiveId" clId="{6F20201B-772B-4653-8E82-FC336AA049FC}" dt="2018-05-30T11:12:42.287" v="9246" actId="113"/>
          <ac:spMkLst>
            <pc:docMk/>
            <pc:sldMk cId="1790453173" sldId="299"/>
            <ac:spMk id="5" creationId="{9EA11011-9ACF-49CC-81EE-F9288A689F8F}"/>
          </ac:spMkLst>
        </pc:spChg>
        <pc:spChg chg="add mod">
          <ac:chgData name="Moritz Nipshagen" userId="ee3b3bbc25b4cb6d" providerId="LiveId" clId="{6F20201B-772B-4653-8E82-FC336AA049FC}" dt="2018-05-30T10:24:32.240" v="7791" actId="1076"/>
          <ac:spMkLst>
            <pc:docMk/>
            <pc:sldMk cId="1790453173" sldId="299"/>
            <ac:spMk id="6" creationId="{4A66B9B9-80A2-4356-B247-882242FC3ED8}"/>
          </ac:spMkLst>
        </pc:spChg>
        <pc:spChg chg="add mod">
          <ac:chgData name="Moritz Nipshagen" userId="ee3b3bbc25b4cb6d" providerId="LiveId" clId="{6F20201B-772B-4653-8E82-FC336AA049FC}" dt="2018-05-30T10:24:42.091" v="7795" actId="20577"/>
          <ac:spMkLst>
            <pc:docMk/>
            <pc:sldMk cId="1790453173" sldId="299"/>
            <ac:spMk id="7" creationId="{168BA208-F7D4-4AD1-9FE0-FC16CAB130D8}"/>
          </ac:spMkLst>
        </pc:spChg>
      </pc:sldChg>
      <pc:sldChg chg="addSp delSp modSp add">
        <pc:chgData name="Moritz Nipshagen" userId="ee3b3bbc25b4cb6d" providerId="LiveId" clId="{6F20201B-772B-4653-8E82-FC336AA049FC}" dt="2018-05-30T10:35:43.583" v="8170" actId="404"/>
        <pc:sldMkLst>
          <pc:docMk/>
          <pc:sldMk cId="1967141088" sldId="301"/>
        </pc:sldMkLst>
        <pc:spChg chg="del">
          <ac:chgData name="Moritz Nipshagen" userId="ee3b3bbc25b4cb6d" providerId="LiveId" clId="{6F20201B-772B-4653-8E82-FC336AA049FC}" dt="2018-05-30T10:29:42.909" v="7800" actId="404"/>
          <ac:spMkLst>
            <pc:docMk/>
            <pc:sldMk cId="1967141088" sldId="301"/>
            <ac:spMk id="2" creationId="{1DEB6A98-9EA9-462B-9FC7-235926A0F338}"/>
          </ac:spMkLst>
        </pc:spChg>
        <pc:spChg chg="del">
          <ac:chgData name="Moritz Nipshagen" userId="ee3b3bbc25b4cb6d" providerId="LiveId" clId="{6F20201B-772B-4653-8E82-FC336AA049FC}" dt="2018-05-30T10:29:42.909" v="7800" actId="404"/>
          <ac:spMkLst>
            <pc:docMk/>
            <pc:sldMk cId="1967141088" sldId="301"/>
            <ac:spMk id="3" creationId="{95328F5B-FD87-465A-B8FA-E02B0E241E4A}"/>
          </ac:spMkLst>
        </pc:spChg>
        <pc:spChg chg="del">
          <ac:chgData name="Moritz Nipshagen" userId="ee3b3bbc25b4cb6d" providerId="LiveId" clId="{6F20201B-772B-4653-8E82-FC336AA049FC}" dt="2018-05-30T10:29:42.909" v="7800" actId="404"/>
          <ac:spMkLst>
            <pc:docMk/>
            <pc:sldMk cId="1967141088" sldId="301"/>
            <ac:spMk id="4" creationId="{51DBE6A3-EDA8-45F3-ADA0-318CDF344086}"/>
          </ac:spMkLst>
        </pc:spChg>
        <pc:spChg chg="add mod">
          <ac:chgData name="Moritz Nipshagen" userId="ee3b3bbc25b4cb6d" providerId="LiveId" clId="{6F20201B-772B-4653-8E82-FC336AA049FC}" dt="2018-05-30T10:29:48.653" v="7826" actId="20577"/>
          <ac:spMkLst>
            <pc:docMk/>
            <pc:sldMk cId="1967141088" sldId="301"/>
            <ac:spMk id="6" creationId="{C5DE39F5-5A18-4DFE-9184-137B97933319}"/>
          </ac:spMkLst>
        </pc:spChg>
        <pc:spChg chg="add mod">
          <ac:chgData name="Moritz Nipshagen" userId="ee3b3bbc25b4cb6d" providerId="LiveId" clId="{6F20201B-772B-4653-8E82-FC336AA049FC}" dt="2018-05-30T10:35:43.583" v="8170" actId="404"/>
          <ac:spMkLst>
            <pc:docMk/>
            <pc:sldMk cId="1967141088" sldId="301"/>
            <ac:spMk id="7" creationId="{2B236601-442E-402C-9BE9-3A112B04743D}"/>
          </ac:spMkLst>
        </pc:spChg>
      </pc:sldChg>
      <pc:sldChg chg="addSp delSp modSp add">
        <pc:chgData name="Moritz Nipshagen" userId="ee3b3bbc25b4cb6d" providerId="LiveId" clId="{6F20201B-772B-4653-8E82-FC336AA049FC}" dt="2018-05-30T11:13:14.272" v="9263" actId="20577"/>
        <pc:sldMkLst>
          <pc:docMk/>
          <pc:sldMk cId="3474476732" sldId="303"/>
        </pc:sldMkLst>
        <pc:spChg chg="del">
          <ac:chgData name="Moritz Nipshagen" userId="ee3b3bbc25b4cb6d" providerId="LiveId" clId="{6F20201B-772B-4653-8E82-FC336AA049FC}" dt="2018-05-30T11:13:08.498" v="9248" actId="20577"/>
          <ac:spMkLst>
            <pc:docMk/>
            <pc:sldMk cId="3474476732" sldId="303"/>
            <ac:spMk id="2" creationId="{CE2C2E0A-33C6-4681-8D79-45365FA030E6}"/>
          </ac:spMkLst>
        </pc:spChg>
        <pc:spChg chg="del">
          <ac:chgData name="Moritz Nipshagen" userId="ee3b3bbc25b4cb6d" providerId="LiveId" clId="{6F20201B-772B-4653-8E82-FC336AA049FC}" dt="2018-05-30T11:13:08.498" v="9248" actId="20577"/>
          <ac:spMkLst>
            <pc:docMk/>
            <pc:sldMk cId="3474476732" sldId="303"/>
            <ac:spMk id="3" creationId="{F2C40303-DBBA-44E6-B7F3-9C12B5E6D673}"/>
          </ac:spMkLst>
        </pc:spChg>
        <pc:spChg chg="add mod">
          <ac:chgData name="Moritz Nipshagen" userId="ee3b3bbc25b4cb6d" providerId="LiveId" clId="{6F20201B-772B-4653-8E82-FC336AA049FC}" dt="2018-05-30T11:13:14.272" v="9263" actId="20577"/>
          <ac:spMkLst>
            <pc:docMk/>
            <pc:sldMk cId="3474476732" sldId="303"/>
            <ac:spMk id="5" creationId="{BB225D63-1D70-40B9-983D-6D68730C99A3}"/>
          </ac:spMkLst>
        </pc:spChg>
      </pc:sldChg>
    </pc:docChg>
  </pc:docChgLst>
  <pc:docChgLst>
    <pc:chgData name="Antonia H." userId="da08060cd893cdf4" providerId="Windows Live" clId="Web-{BE6B5E93-6655-4976-9D80-CA5B36ED2E8E}"/>
    <pc:docChg chg="modSld">
      <pc:chgData name="Antonia H." userId="da08060cd893cdf4" providerId="Windows Live" clId="Web-{BE6B5E93-6655-4976-9D80-CA5B36ED2E8E}" dt="2018-05-29T08:41:14.072" v="213" actId="20577"/>
      <pc:docMkLst>
        <pc:docMk/>
      </pc:docMkLst>
      <pc:sldChg chg="modSp">
        <pc:chgData name="Antonia H." userId="da08060cd893cdf4" providerId="Windows Live" clId="Web-{BE6B5E93-6655-4976-9D80-CA5B36ED2E8E}" dt="2018-05-29T08:34:43.601" v="73" actId="20577"/>
        <pc:sldMkLst>
          <pc:docMk/>
          <pc:sldMk cId="4207171410" sldId="264"/>
        </pc:sldMkLst>
        <pc:spChg chg="mod">
          <ac:chgData name="Antonia H." userId="da08060cd893cdf4" providerId="Windows Live" clId="Web-{BE6B5E93-6655-4976-9D80-CA5B36ED2E8E}" dt="2018-05-29T08:34:43.601" v="73" actId="20577"/>
          <ac:spMkLst>
            <pc:docMk/>
            <pc:sldMk cId="4207171410" sldId="264"/>
            <ac:spMk id="4" creationId="{8E9209EE-BEC9-4E61-9A71-E730B5153E58}"/>
          </ac:spMkLst>
        </pc:spChg>
      </pc:sldChg>
      <pc:sldChg chg="modSp">
        <pc:chgData name="Antonia H." userId="da08060cd893cdf4" providerId="Windows Live" clId="Web-{BE6B5E93-6655-4976-9D80-CA5B36ED2E8E}" dt="2018-05-29T08:37:13.242" v="147" actId="20577"/>
        <pc:sldMkLst>
          <pc:docMk/>
          <pc:sldMk cId="4281969759" sldId="265"/>
        </pc:sldMkLst>
        <pc:spChg chg="mod">
          <ac:chgData name="Antonia H." userId="da08060cd893cdf4" providerId="Windows Live" clId="Web-{BE6B5E93-6655-4976-9D80-CA5B36ED2E8E}" dt="2018-05-29T08:37:13.242" v="147" actId="20577"/>
          <ac:spMkLst>
            <pc:docMk/>
            <pc:sldMk cId="4281969759" sldId="265"/>
            <ac:spMk id="4" creationId="{8E9209EE-BEC9-4E61-9A71-E730B5153E58}"/>
          </ac:spMkLst>
        </pc:spChg>
      </pc:sldChg>
      <pc:sldChg chg="modSp">
        <pc:chgData name="Antonia H." userId="da08060cd893cdf4" providerId="Windows Live" clId="Web-{BE6B5E93-6655-4976-9D80-CA5B36ED2E8E}" dt="2018-05-29T08:37:59.086" v="174" actId="20577"/>
        <pc:sldMkLst>
          <pc:docMk/>
          <pc:sldMk cId="4180683176" sldId="274"/>
        </pc:sldMkLst>
        <pc:spChg chg="mod">
          <ac:chgData name="Antonia H." userId="da08060cd893cdf4" providerId="Windows Live" clId="Web-{BE6B5E93-6655-4976-9D80-CA5B36ED2E8E}" dt="2018-05-29T08:37:59.086" v="174" actId="20577"/>
          <ac:spMkLst>
            <pc:docMk/>
            <pc:sldMk cId="4180683176" sldId="274"/>
            <ac:spMk id="3" creationId="{5A04A33C-B07E-45F4-8085-A1A5C079732F}"/>
          </ac:spMkLst>
        </pc:spChg>
      </pc:sldChg>
      <pc:sldChg chg="modSp">
        <pc:chgData name="Antonia H." userId="da08060cd893cdf4" providerId="Windows Live" clId="Web-{BE6B5E93-6655-4976-9D80-CA5B36ED2E8E}" dt="2018-05-29T08:41:12.494" v="211" actId="20577"/>
        <pc:sldMkLst>
          <pc:docMk/>
          <pc:sldMk cId="1320045851" sldId="275"/>
        </pc:sldMkLst>
        <pc:spChg chg="mod">
          <ac:chgData name="Antonia H." userId="da08060cd893cdf4" providerId="Windows Live" clId="Web-{BE6B5E93-6655-4976-9D80-CA5B36ED2E8E}" dt="2018-05-29T08:41:12.494" v="211" actId="20577"/>
          <ac:spMkLst>
            <pc:docMk/>
            <pc:sldMk cId="1320045851" sldId="275"/>
            <ac:spMk id="3" creationId="{5A04A33C-B07E-45F4-8085-A1A5C079732F}"/>
          </ac:spMkLst>
        </pc:spChg>
      </pc:sldChg>
    </pc:docChg>
  </pc:docChgLst>
  <pc:docChgLst>
    <pc:chgData name="Antonia H." userId="da08060cd893cdf4" providerId="Windows Live" clId="Web-{614A4FAE-F5C0-4FA8-936E-E162421FD66B}"/>
    <pc:docChg chg="addSld modSld">
      <pc:chgData name="Antonia H." userId="da08060cd893cdf4" providerId="Windows Live" clId="Web-{614A4FAE-F5C0-4FA8-936E-E162421FD66B}" dt="2018-05-28T20:27:01.331" v="1224"/>
      <pc:docMkLst>
        <pc:docMk/>
      </pc:docMkLst>
      <pc:sldChg chg="modSp">
        <pc:chgData name="Antonia H." userId="da08060cd893cdf4" providerId="Windows Live" clId="Web-{614A4FAE-F5C0-4FA8-936E-E162421FD66B}" dt="2018-05-28T20:08:41.496" v="582" actId="20577"/>
        <pc:sldMkLst>
          <pc:docMk/>
          <pc:sldMk cId="1385743208" sldId="263"/>
        </pc:sldMkLst>
        <pc:spChg chg="mod">
          <ac:chgData name="Antonia H." userId="da08060cd893cdf4" providerId="Windows Live" clId="Web-{614A4FAE-F5C0-4FA8-936E-E162421FD66B}" dt="2018-05-28T20:08:41.496" v="582" actId="20577"/>
          <ac:spMkLst>
            <pc:docMk/>
            <pc:sldMk cId="1385743208" sldId="263"/>
            <ac:spMk id="4" creationId="{8E9209EE-BEC9-4E61-9A71-E730B5153E58}"/>
          </ac:spMkLst>
        </pc:spChg>
      </pc:sldChg>
      <pc:sldChg chg="modSp">
        <pc:chgData name="Antonia H." userId="da08060cd893cdf4" providerId="Windows Live" clId="Web-{614A4FAE-F5C0-4FA8-936E-E162421FD66B}" dt="2018-05-28T20:17:42.545" v="713" actId="20577"/>
        <pc:sldMkLst>
          <pc:docMk/>
          <pc:sldMk cId="4207171410" sldId="264"/>
        </pc:sldMkLst>
        <pc:spChg chg="mod">
          <ac:chgData name="Antonia H." userId="da08060cd893cdf4" providerId="Windows Live" clId="Web-{614A4FAE-F5C0-4FA8-936E-E162421FD66B}" dt="2018-05-28T20:17:42.545" v="713" actId="20577"/>
          <ac:spMkLst>
            <pc:docMk/>
            <pc:sldMk cId="4207171410" sldId="264"/>
            <ac:spMk id="4" creationId="{8E9209EE-BEC9-4E61-9A71-E730B5153E58}"/>
          </ac:spMkLst>
        </pc:spChg>
      </pc:sldChg>
      <pc:sldChg chg="modSp">
        <pc:chgData name="Antonia H." userId="da08060cd893cdf4" providerId="Windows Live" clId="Web-{614A4FAE-F5C0-4FA8-936E-E162421FD66B}" dt="2018-05-28T20:26:46.268" v="1222" actId="20577"/>
        <pc:sldMkLst>
          <pc:docMk/>
          <pc:sldMk cId="4281969759" sldId="265"/>
        </pc:sldMkLst>
        <pc:spChg chg="mod">
          <ac:chgData name="Antonia H." userId="da08060cd893cdf4" providerId="Windows Live" clId="Web-{614A4FAE-F5C0-4FA8-936E-E162421FD66B}" dt="2018-05-28T20:26:46.268" v="1222" actId="20577"/>
          <ac:spMkLst>
            <pc:docMk/>
            <pc:sldMk cId="4281969759" sldId="265"/>
            <ac:spMk id="4" creationId="{8E9209EE-BEC9-4E61-9A71-E730B5153E58}"/>
          </ac:spMkLst>
        </pc:spChg>
      </pc:sldChg>
      <pc:sldChg chg="new">
        <pc:chgData name="Antonia H." userId="da08060cd893cdf4" providerId="Windows Live" clId="Web-{614A4FAE-F5C0-4FA8-936E-E162421FD66B}" dt="2018-05-28T20:27:01.331" v="1224"/>
        <pc:sldMkLst>
          <pc:docMk/>
          <pc:sldMk cId="2928001078" sldId="272"/>
        </pc:sldMkLst>
      </pc:sldChg>
    </pc:docChg>
  </pc:docChgLst>
  <pc:docChgLst>
    <pc:chgData name="Antonia H." userId="da08060cd893cdf4" providerId="Windows Live" clId="Web-{3A29C695-1B8C-4EF4-B1AE-9144A6D94434}"/>
    <pc:docChg chg="addSld delSld modSld">
      <pc:chgData name="Antonia H." userId="da08060cd893cdf4" providerId="Windows Live" clId="Web-{3A29C695-1B8C-4EF4-B1AE-9144A6D94434}" dt="2018-05-28T13:54:47.727" v="187" actId="20577"/>
      <pc:docMkLst>
        <pc:docMk/>
      </pc:docMkLst>
      <pc:sldChg chg="delSp modSp new mod modClrScheme chgLayout">
        <pc:chgData name="Antonia H." userId="da08060cd893cdf4" providerId="Windows Live" clId="Web-{3A29C695-1B8C-4EF4-B1AE-9144A6D94434}" dt="2018-05-28T13:00:02.051" v="12" actId="20577"/>
        <pc:sldMkLst>
          <pc:docMk/>
          <pc:sldMk cId="3320494788" sldId="258"/>
        </pc:sldMkLst>
        <pc:spChg chg="mod ord">
          <ac:chgData name="Antonia H." userId="da08060cd893cdf4" providerId="Windows Live" clId="Web-{3A29C695-1B8C-4EF4-B1AE-9144A6D94434}" dt="2018-05-28T13:00:02.051" v="12" actId="20577"/>
          <ac:spMkLst>
            <pc:docMk/>
            <pc:sldMk cId="3320494788" sldId="258"/>
            <ac:spMk id="2" creationId="{7793CF5B-34A6-43FA-AD65-98FE761B2DF1}"/>
          </ac:spMkLst>
        </pc:spChg>
        <pc:spChg chg="del">
          <ac:chgData name="Antonia H." userId="da08060cd893cdf4" providerId="Windows Live" clId="Web-{3A29C695-1B8C-4EF4-B1AE-9144A6D94434}" dt="2018-05-28T12:59:55.082" v="3" actId="20577"/>
          <ac:spMkLst>
            <pc:docMk/>
            <pc:sldMk cId="3320494788" sldId="258"/>
            <ac:spMk id="3" creationId="{BAF7513D-75BA-4416-96E5-45D136ADB4FE}"/>
          </ac:spMkLst>
        </pc:spChg>
        <pc:spChg chg="del">
          <ac:chgData name="Antonia H." userId="da08060cd893cdf4" providerId="Windows Live" clId="Web-{3A29C695-1B8C-4EF4-B1AE-9144A6D94434}" dt="2018-05-28T12:59:55.082" v="3" actId="20577"/>
          <ac:spMkLst>
            <pc:docMk/>
            <pc:sldMk cId="3320494788" sldId="258"/>
            <ac:spMk id="4" creationId="{030E031D-A055-4219-8E2E-4BEFE43FE1CB}"/>
          </ac:spMkLst>
        </pc:spChg>
        <pc:spChg chg="mod ord">
          <ac:chgData name="Antonia H." userId="da08060cd893cdf4" providerId="Windows Live" clId="Web-{3A29C695-1B8C-4EF4-B1AE-9144A6D94434}" dt="2018-05-28T12:59:55.082" v="3" actId="20577"/>
          <ac:spMkLst>
            <pc:docMk/>
            <pc:sldMk cId="3320494788" sldId="258"/>
            <ac:spMk id="5" creationId="{3B59C524-BCB0-4952-99C8-ECFCE4270ECF}"/>
          </ac:spMkLst>
        </pc:spChg>
      </pc:sldChg>
      <pc:sldChg chg="modSp new">
        <pc:chgData name="Antonia H." userId="da08060cd893cdf4" providerId="Windows Live" clId="Web-{3A29C695-1B8C-4EF4-B1AE-9144A6D94434}" dt="2018-05-28T13:00:32.316" v="21" actId="20577"/>
        <pc:sldMkLst>
          <pc:docMk/>
          <pc:sldMk cId="539172158" sldId="259"/>
        </pc:sldMkLst>
        <pc:spChg chg="mod">
          <ac:chgData name="Antonia H." userId="da08060cd893cdf4" providerId="Windows Live" clId="Web-{3A29C695-1B8C-4EF4-B1AE-9144A6D94434}" dt="2018-05-28T13:00:32.316" v="21" actId="20577"/>
          <ac:spMkLst>
            <pc:docMk/>
            <pc:sldMk cId="539172158" sldId="259"/>
            <ac:spMk id="2" creationId="{E5E1C87C-F5E1-4E6F-8053-5EAF46DD02EB}"/>
          </ac:spMkLst>
        </pc:spChg>
      </pc:sldChg>
      <pc:sldChg chg="addSp modSp add mod replId modClrScheme chgLayout">
        <pc:chgData name="Antonia H." userId="da08060cd893cdf4" providerId="Windows Live" clId="Web-{3A29C695-1B8C-4EF4-B1AE-9144A6D94434}" dt="2018-05-28T13:00:20.394" v="16" actId="20577"/>
        <pc:sldMkLst>
          <pc:docMk/>
          <pc:sldMk cId="623547139" sldId="260"/>
        </pc:sldMkLst>
        <pc:spChg chg="mod ord">
          <ac:chgData name="Antonia H." userId="da08060cd893cdf4" providerId="Windows Live" clId="Web-{3A29C695-1B8C-4EF4-B1AE-9144A6D94434}" dt="2018-05-28T13:00:20.394" v="16" actId="20577"/>
          <ac:spMkLst>
            <pc:docMk/>
            <pc:sldMk cId="623547139" sldId="260"/>
            <ac:spMk id="2" creationId="{7793CF5B-34A6-43FA-AD65-98FE761B2DF1}"/>
          </ac:spMkLst>
        </pc:spChg>
        <pc:spChg chg="add mod ord">
          <ac:chgData name="Antonia H." userId="da08060cd893cdf4" providerId="Windows Live" clId="Web-{3A29C695-1B8C-4EF4-B1AE-9144A6D94434}" dt="2018-05-28T13:00:20.394" v="16" actId="20577"/>
          <ac:spMkLst>
            <pc:docMk/>
            <pc:sldMk cId="623547139" sldId="260"/>
            <ac:spMk id="3" creationId="{A501A7DA-02CF-4E9C-804B-1A77A2150C59}"/>
          </ac:spMkLst>
        </pc:spChg>
        <pc:spChg chg="mod ord">
          <ac:chgData name="Antonia H." userId="da08060cd893cdf4" providerId="Windows Live" clId="Web-{3A29C695-1B8C-4EF4-B1AE-9144A6D94434}" dt="2018-05-28T13:00:20.394" v="16" actId="20577"/>
          <ac:spMkLst>
            <pc:docMk/>
            <pc:sldMk cId="623547139" sldId="260"/>
            <ac:spMk id="5" creationId="{3B59C524-BCB0-4952-99C8-ECFCE4270ECF}"/>
          </ac:spMkLst>
        </pc:spChg>
      </pc:sldChg>
      <pc:sldChg chg="modSp new">
        <pc:chgData name="Antonia H." userId="da08060cd893cdf4" providerId="Windows Live" clId="Web-{3A29C695-1B8C-4EF4-B1AE-9144A6D94434}" dt="2018-05-28T13:00:40.488" v="28" actId="20577"/>
        <pc:sldMkLst>
          <pc:docMk/>
          <pc:sldMk cId="3984016500" sldId="261"/>
        </pc:sldMkLst>
        <pc:spChg chg="mod">
          <ac:chgData name="Antonia H." userId="da08060cd893cdf4" providerId="Windows Live" clId="Web-{3A29C695-1B8C-4EF4-B1AE-9144A6D94434}" dt="2018-05-28T13:00:40.488" v="28" actId="20577"/>
          <ac:spMkLst>
            <pc:docMk/>
            <pc:sldMk cId="3984016500" sldId="261"/>
            <ac:spMk id="2" creationId="{DE8D012F-BFB5-4128-A622-330EBB65D2D1}"/>
          </ac:spMkLst>
        </pc:spChg>
      </pc:sldChg>
      <pc:sldChg chg="delSp modSp new mod modClrScheme chgLayout">
        <pc:chgData name="Antonia H." userId="da08060cd893cdf4" providerId="Windows Live" clId="Web-{3A29C695-1B8C-4EF4-B1AE-9144A6D94434}" dt="2018-05-28T13:27:02.904" v="89" actId="20577"/>
        <pc:sldMkLst>
          <pc:docMk/>
          <pc:sldMk cId="642704037" sldId="262"/>
        </pc:sldMkLst>
        <pc:spChg chg="mod ord">
          <ac:chgData name="Antonia H." userId="da08060cd893cdf4" providerId="Windows Live" clId="Web-{3A29C695-1B8C-4EF4-B1AE-9144A6D94434}" dt="2018-05-28T13:27:02.904" v="89" actId="20577"/>
          <ac:spMkLst>
            <pc:docMk/>
            <pc:sldMk cId="642704037" sldId="262"/>
            <ac:spMk id="2" creationId="{DA6B943F-EB4F-4023-BB85-C668C991E96E}"/>
          </ac:spMkLst>
        </pc:spChg>
        <pc:spChg chg="del">
          <ac:chgData name="Antonia H." userId="da08060cd893cdf4" providerId="Windows Live" clId="Web-{3A29C695-1B8C-4EF4-B1AE-9144A6D94434}" dt="2018-05-28T13:05:32.428" v="31" actId="20577"/>
          <ac:spMkLst>
            <pc:docMk/>
            <pc:sldMk cId="642704037" sldId="262"/>
            <ac:spMk id="3" creationId="{14703A83-5984-45BB-AE63-7DB91D77276A}"/>
          </ac:spMkLst>
        </pc:spChg>
        <pc:spChg chg="mod ord">
          <ac:chgData name="Antonia H." userId="da08060cd893cdf4" providerId="Windows Live" clId="Web-{3A29C695-1B8C-4EF4-B1AE-9144A6D94434}" dt="2018-05-28T13:05:32.428" v="31" actId="20577"/>
          <ac:spMkLst>
            <pc:docMk/>
            <pc:sldMk cId="642704037" sldId="262"/>
            <ac:spMk id="4" creationId="{6C6B7749-D875-4148-8B00-7CE5DC863172}"/>
          </ac:spMkLst>
        </pc:spChg>
      </pc:sldChg>
      <pc:sldChg chg="addSp modSp new mod modClrScheme chgLayout">
        <pc:chgData name="Antonia H." userId="da08060cd893cdf4" providerId="Windows Live" clId="Web-{3A29C695-1B8C-4EF4-B1AE-9144A6D94434}" dt="2018-05-28T13:26:45.560" v="77" actId="20577"/>
        <pc:sldMkLst>
          <pc:docMk/>
          <pc:sldMk cId="1385743208" sldId="263"/>
        </pc:sldMkLst>
        <pc:spChg chg="mod ord">
          <ac:chgData name="Antonia H." userId="da08060cd893cdf4" providerId="Windows Live" clId="Web-{3A29C695-1B8C-4EF4-B1AE-9144A6D94434}" dt="2018-05-28T13:26:45.560" v="77" actId="20577"/>
          <ac:spMkLst>
            <pc:docMk/>
            <pc:sldMk cId="1385743208" sldId="263"/>
            <ac:spMk id="2" creationId="{CF915CD0-00C9-49E8-AE25-F29A1544E3BF}"/>
          </ac:spMkLst>
        </pc:spChg>
        <pc:spChg chg="mod ord">
          <ac:chgData name="Antonia H." userId="da08060cd893cdf4" providerId="Windows Live" clId="Web-{3A29C695-1B8C-4EF4-B1AE-9144A6D94434}" dt="2018-05-28T13:11:26.461" v="52" actId="20577"/>
          <ac:spMkLst>
            <pc:docMk/>
            <pc:sldMk cId="1385743208" sldId="263"/>
            <ac:spMk id="3" creationId="{27B85AD5-F58D-467A-8B9C-E47238627B4C}"/>
          </ac:spMkLst>
        </pc:spChg>
        <pc:spChg chg="add mod ord">
          <ac:chgData name="Antonia H." userId="da08060cd893cdf4" providerId="Windows Live" clId="Web-{3A29C695-1B8C-4EF4-B1AE-9144A6D94434}" dt="2018-05-28T13:11:26.461" v="52" actId="20577"/>
          <ac:spMkLst>
            <pc:docMk/>
            <pc:sldMk cId="1385743208" sldId="263"/>
            <ac:spMk id="4" creationId="{8E9209EE-BEC9-4E61-9A71-E730B5153E58}"/>
          </ac:spMkLst>
        </pc:spChg>
      </pc:sldChg>
      <pc:sldChg chg="modSp add replId">
        <pc:chgData name="Antonia H." userId="da08060cd893cdf4" providerId="Windows Live" clId="Web-{3A29C695-1B8C-4EF4-B1AE-9144A6D94434}" dt="2018-05-28T13:54:44.397" v="185" actId="20577"/>
        <pc:sldMkLst>
          <pc:docMk/>
          <pc:sldMk cId="4207171410" sldId="264"/>
        </pc:sldMkLst>
        <pc:spChg chg="mod">
          <ac:chgData name="Antonia H." userId="da08060cd893cdf4" providerId="Windows Live" clId="Web-{3A29C695-1B8C-4EF4-B1AE-9144A6D94434}" dt="2018-05-28T13:26:54.216" v="82" actId="20577"/>
          <ac:spMkLst>
            <pc:docMk/>
            <pc:sldMk cId="4207171410" sldId="264"/>
            <ac:spMk id="2" creationId="{CF915CD0-00C9-49E8-AE25-F29A1544E3BF}"/>
          </ac:spMkLst>
        </pc:spChg>
        <pc:spChg chg="mod">
          <ac:chgData name="Antonia H." userId="da08060cd893cdf4" providerId="Windows Live" clId="Web-{3A29C695-1B8C-4EF4-B1AE-9144A6D94434}" dt="2018-05-28T13:54:44.397" v="185" actId="20577"/>
          <ac:spMkLst>
            <pc:docMk/>
            <pc:sldMk cId="4207171410" sldId="264"/>
            <ac:spMk id="4" creationId="{8E9209EE-BEC9-4E61-9A71-E730B5153E58}"/>
          </ac:spMkLst>
        </pc:spChg>
      </pc:sldChg>
      <pc:sldChg chg="modSp add replId">
        <pc:chgData name="Antonia H." userId="da08060cd893cdf4" providerId="Windows Live" clId="Web-{3A29C695-1B8C-4EF4-B1AE-9144A6D94434}" dt="2018-05-28T13:27:28.419" v="100" actId="20577"/>
        <pc:sldMkLst>
          <pc:docMk/>
          <pc:sldMk cId="4281969759" sldId="265"/>
        </pc:sldMkLst>
        <pc:spChg chg="mod">
          <ac:chgData name="Antonia H." userId="da08060cd893cdf4" providerId="Windows Live" clId="Web-{3A29C695-1B8C-4EF4-B1AE-9144A6D94434}" dt="2018-05-28T13:27:28.419" v="100" actId="20577"/>
          <ac:spMkLst>
            <pc:docMk/>
            <pc:sldMk cId="4281969759" sldId="265"/>
            <ac:spMk id="2" creationId="{CF915CD0-00C9-49E8-AE25-F29A1544E3BF}"/>
          </ac:spMkLst>
        </pc:spChg>
      </pc:sldChg>
      <pc:sldChg chg="modSp add replId">
        <pc:chgData name="Antonia H." userId="da08060cd893cdf4" providerId="Windows Live" clId="Web-{3A29C695-1B8C-4EF4-B1AE-9144A6D94434}" dt="2018-05-28T13:27:44.857" v="116" actId="20577"/>
        <pc:sldMkLst>
          <pc:docMk/>
          <pc:sldMk cId="708008826" sldId="266"/>
        </pc:sldMkLst>
        <pc:spChg chg="mod">
          <ac:chgData name="Antonia H." userId="da08060cd893cdf4" providerId="Windows Live" clId="Web-{3A29C695-1B8C-4EF4-B1AE-9144A6D94434}" dt="2018-05-28T13:27:44.857" v="116" actId="20577"/>
          <ac:spMkLst>
            <pc:docMk/>
            <pc:sldMk cId="708008826" sldId="266"/>
            <ac:spMk id="2" creationId="{CF915CD0-00C9-49E8-AE25-F29A1544E3BF}"/>
          </ac:spMkLst>
        </pc:spChg>
      </pc:sldChg>
      <pc:sldChg chg="modSp new">
        <pc:chgData name="Antonia H." userId="da08060cd893cdf4" providerId="Windows Live" clId="Web-{3A29C695-1B8C-4EF4-B1AE-9144A6D94434}" dt="2018-05-28T13:28:52.842" v="128" actId="20577"/>
        <pc:sldMkLst>
          <pc:docMk/>
          <pc:sldMk cId="2750581565" sldId="267"/>
        </pc:sldMkLst>
        <pc:spChg chg="mod">
          <ac:chgData name="Antonia H." userId="da08060cd893cdf4" providerId="Windows Live" clId="Web-{3A29C695-1B8C-4EF4-B1AE-9144A6D94434}" dt="2018-05-28T13:28:52.842" v="128" actId="20577"/>
          <ac:spMkLst>
            <pc:docMk/>
            <pc:sldMk cId="2750581565" sldId="267"/>
            <ac:spMk id="2" creationId="{0DE921C1-55BB-4E24-842F-65A637D787B8}"/>
          </ac:spMkLst>
        </pc:spChg>
      </pc:sldChg>
    </pc:docChg>
  </pc:docChgLst>
  <pc:docChgLst>
    <pc:chgData name="Antonia H." userId="da08060cd893cdf4" providerId="Windows Live" clId="Web-{949C8EE4-41EB-43B0-BCFB-1F2350C53882}"/>
    <pc:docChg chg="modSld">
      <pc:chgData name="Antonia H." userId="da08060cd893cdf4" providerId="Windows Live" clId="Web-{949C8EE4-41EB-43B0-BCFB-1F2350C53882}" dt="2018-05-28T19:49:35.334" v="597" actId="20577"/>
      <pc:docMkLst>
        <pc:docMk/>
      </pc:docMkLst>
      <pc:sldChg chg="modSp">
        <pc:chgData name="Antonia H." userId="da08060cd893cdf4" providerId="Windows Live" clId="Web-{949C8EE4-41EB-43B0-BCFB-1F2350C53882}" dt="2018-05-28T19:49:35.319" v="596" actId="20577"/>
        <pc:sldMkLst>
          <pc:docMk/>
          <pc:sldMk cId="4207171410" sldId="264"/>
        </pc:sldMkLst>
        <pc:spChg chg="mod">
          <ac:chgData name="Antonia H." userId="da08060cd893cdf4" providerId="Windows Live" clId="Web-{949C8EE4-41EB-43B0-BCFB-1F2350C53882}" dt="2018-05-28T19:49:35.319" v="596" actId="20577"/>
          <ac:spMkLst>
            <pc:docMk/>
            <pc:sldMk cId="4207171410" sldId="264"/>
            <ac:spMk id="4" creationId="{8E9209EE-BEC9-4E61-9A71-E730B5153E58}"/>
          </ac:spMkLst>
        </pc:spChg>
      </pc:sldChg>
    </pc:docChg>
  </pc:docChgLst>
  <pc:docChgLst>
    <pc:chgData name="Moritz Nipshagen" userId="ee3b3bbc25b4cb6d" providerId="LiveId" clId="{9F18FBC5-7E32-4969-A301-BE4586A43C84}"/>
    <pc:docChg chg="modSld">
      <pc:chgData name="Moritz Nipshagen" userId="ee3b3bbc25b4cb6d" providerId="LiveId" clId="{9F18FBC5-7E32-4969-A301-BE4586A43C84}" dt="2018-05-28T08:51:30.466" v="33" actId="113"/>
      <pc:docMkLst>
        <pc:docMk/>
      </pc:docMkLst>
      <pc:sldChg chg="modSp">
        <pc:chgData name="Moritz Nipshagen" userId="ee3b3bbc25b4cb6d" providerId="LiveId" clId="{9F18FBC5-7E32-4969-A301-BE4586A43C84}" dt="2018-05-28T08:51:26.913" v="32" actId="20577"/>
        <pc:sldMkLst>
          <pc:docMk/>
          <pc:sldMk cId="1309100374" sldId="256"/>
        </pc:sldMkLst>
        <pc:spChg chg="mod">
          <ac:chgData name="Moritz Nipshagen" userId="ee3b3bbc25b4cb6d" providerId="LiveId" clId="{9F18FBC5-7E32-4969-A301-BE4586A43C84}" dt="2018-05-28T08:51:26.913" v="32" actId="20577"/>
          <ac:spMkLst>
            <pc:docMk/>
            <pc:sldMk cId="1309100374" sldId="256"/>
            <ac:spMk id="3" creationId="{02A50E58-41B5-4018-866C-E481EE5B9806}"/>
          </ac:spMkLst>
        </pc:spChg>
      </pc:sldChg>
      <pc:sldChg chg="modSp">
        <pc:chgData name="Moritz Nipshagen" userId="ee3b3bbc25b4cb6d" providerId="LiveId" clId="{9F18FBC5-7E32-4969-A301-BE4586A43C84}" dt="2018-05-28T08:51:30.466" v="33" actId="113"/>
        <pc:sldMkLst>
          <pc:docMk/>
          <pc:sldMk cId="484959753" sldId="257"/>
        </pc:sldMkLst>
        <pc:spChg chg="mod">
          <ac:chgData name="Moritz Nipshagen" userId="ee3b3bbc25b4cb6d" providerId="LiveId" clId="{9F18FBC5-7E32-4969-A301-BE4586A43C84}" dt="2018-05-28T08:51:30.466" v="33" actId="113"/>
          <ac:spMkLst>
            <pc:docMk/>
            <pc:sldMk cId="484959753" sldId="257"/>
            <ac:spMk id="11" creationId="{4F0A6DBF-216E-404A-8546-A8113F61AE7F}"/>
          </ac:spMkLst>
        </pc:spChg>
      </pc:sldChg>
    </pc:docChg>
  </pc:docChgLst>
  <pc:docChgLst>
    <pc:chgData name="Antonia H." userId="da08060cd893cdf4" providerId="Windows Live" clId="Web-{CEB3D95C-B74B-4898-A387-50E2424466D7}"/>
    <pc:docChg chg="addSld modSld sldOrd">
      <pc:chgData name="Antonia H." userId="da08060cd893cdf4" providerId="Windows Live" clId="Web-{CEB3D95C-B74B-4898-A387-50E2424466D7}" dt="2018-05-30T11:27:24.557" v="917" actId="20577"/>
      <pc:docMkLst>
        <pc:docMk/>
      </pc:docMkLst>
      <pc:sldChg chg="modSp addCm delCm modCm">
        <pc:chgData name="Antonia H." userId="da08060cd893cdf4" providerId="Windows Live" clId="Web-{CEB3D95C-B74B-4898-A387-50E2424466D7}" dt="2018-05-30T10:54:50.168" v="824" actId="20577"/>
        <pc:sldMkLst>
          <pc:docMk/>
          <pc:sldMk cId="623547139" sldId="260"/>
        </pc:sldMkLst>
        <pc:spChg chg="mod">
          <ac:chgData name="Antonia H." userId="da08060cd893cdf4" providerId="Windows Live" clId="Web-{CEB3D95C-B74B-4898-A387-50E2424466D7}" dt="2018-05-30T10:54:50.168" v="824" actId="20577"/>
          <ac:spMkLst>
            <pc:docMk/>
            <pc:sldMk cId="623547139" sldId="260"/>
            <ac:spMk id="3" creationId="{A501A7DA-02CF-4E9C-804B-1A77A2150C59}"/>
          </ac:spMkLst>
        </pc:spChg>
      </pc:sldChg>
      <pc:sldChg chg="modSp addAnim modAnim">
        <pc:chgData name="Antonia H." userId="da08060cd893cdf4" providerId="Windows Live" clId="Web-{CEB3D95C-B74B-4898-A387-50E2424466D7}" dt="2018-05-30T10:55:28.856" v="826" actId="20577"/>
        <pc:sldMkLst>
          <pc:docMk/>
          <pc:sldMk cId="4207171410" sldId="264"/>
        </pc:sldMkLst>
        <pc:spChg chg="mod">
          <ac:chgData name="Antonia H." userId="da08060cd893cdf4" providerId="Windows Live" clId="Web-{CEB3D95C-B74B-4898-A387-50E2424466D7}" dt="2018-05-30T10:55:28.856" v="826" actId="20577"/>
          <ac:spMkLst>
            <pc:docMk/>
            <pc:sldMk cId="4207171410" sldId="264"/>
            <ac:spMk id="4" creationId="{8E9209EE-BEC9-4E61-9A71-E730B5153E58}"/>
          </ac:spMkLst>
        </pc:spChg>
      </pc:sldChg>
      <pc:sldChg chg="modSp">
        <pc:chgData name="Antonia H." userId="da08060cd893cdf4" providerId="Windows Live" clId="Web-{CEB3D95C-B74B-4898-A387-50E2424466D7}" dt="2018-05-30T10:58:41.998" v="835" actId="20577"/>
        <pc:sldMkLst>
          <pc:docMk/>
          <pc:sldMk cId="4281969759" sldId="265"/>
        </pc:sldMkLst>
        <pc:spChg chg="mod">
          <ac:chgData name="Antonia H." userId="da08060cd893cdf4" providerId="Windows Live" clId="Web-{CEB3D95C-B74B-4898-A387-50E2424466D7}" dt="2018-05-30T10:58:41.998" v="835" actId="20577"/>
          <ac:spMkLst>
            <pc:docMk/>
            <pc:sldMk cId="4281969759" sldId="265"/>
            <ac:spMk id="4" creationId="{8E9209EE-BEC9-4E61-9A71-E730B5153E58}"/>
          </ac:spMkLst>
        </pc:spChg>
      </pc:sldChg>
      <pc:sldChg chg="addAnim modAnim">
        <pc:chgData name="Antonia H." userId="da08060cd893cdf4" providerId="Windows Live" clId="Web-{CEB3D95C-B74B-4898-A387-50E2424466D7}" dt="2018-05-30T08:33:52.762" v="285" actId="20577"/>
        <pc:sldMkLst>
          <pc:docMk/>
          <pc:sldMk cId="708008826" sldId="266"/>
        </pc:sldMkLst>
      </pc:sldChg>
      <pc:sldChg chg="modSp addAnim delAnim modAnim addCm delCm">
        <pc:chgData name="Antonia H." userId="da08060cd893cdf4" providerId="Windows Live" clId="Web-{CEB3D95C-B74B-4898-A387-50E2424466D7}" dt="2018-05-30T11:03:49.671" v="864" actId="20577"/>
        <pc:sldMkLst>
          <pc:docMk/>
          <pc:sldMk cId="2750581565" sldId="267"/>
        </pc:sldMkLst>
        <pc:spChg chg="mod">
          <ac:chgData name="Antonia H." userId="da08060cd893cdf4" providerId="Windows Live" clId="Web-{CEB3D95C-B74B-4898-A387-50E2424466D7}" dt="2018-05-30T09:11:56.556" v="619" actId="20577"/>
          <ac:spMkLst>
            <pc:docMk/>
            <pc:sldMk cId="2750581565" sldId="267"/>
            <ac:spMk id="3" creationId="{06BA76FA-B719-4A05-BDAC-50CF3E11B7F7}"/>
          </ac:spMkLst>
        </pc:spChg>
      </pc:sldChg>
      <pc:sldChg chg="modSp">
        <pc:chgData name="Antonia H." userId="da08060cd893cdf4" providerId="Windows Live" clId="Web-{CEB3D95C-B74B-4898-A387-50E2424466D7}" dt="2018-05-30T10:59:18.123" v="847" actId="20577"/>
        <pc:sldMkLst>
          <pc:docMk/>
          <pc:sldMk cId="4180683176" sldId="274"/>
        </pc:sldMkLst>
        <pc:spChg chg="mod">
          <ac:chgData name="Antonia H." userId="da08060cd893cdf4" providerId="Windows Live" clId="Web-{CEB3D95C-B74B-4898-A387-50E2424466D7}" dt="2018-05-30T10:59:18.123" v="847" actId="20577"/>
          <ac:spMkLst>
            <pc:docMk/>
            <pc:sldMk cId="4180683176" sldId="274"/>
            <ac:spMk id="3" creationId="{5A04A33C-B07E-45F4-8085-A1A5C079732F}"/>
          </ac:spMkLst>
        </pc:spChg>
      </pc:sldChg>
      <pc:sldChg chg="modSp">
        <pc:chgData name="Antonia H." userId="da08060cd893cdf4" providerId="Windows Live" clId="Web-{CEB3D95C-B74B-4898-A387-50E2424466D7}" dt="2018-05-30T10:59:44.170" v="852" actId="20577"/>
        <pc:sldMkLst>
          <pc:docMk/>
          <pc:sldMk cId="1320045851" sldId="275"/>
        </pc:sldMkLst>
        <pc:spChg chg="mod">
          <ac:chgData name="Antonia H." userId="da08060cd893cdf4" providerId="Windows Live" clId="Web-{CEB3D95C-B74B-4898-A387-50E2424466D7}" dt="2018-05-30T10:59:44.170" v="852" actId="20577"/>
          <ac:spMkLst>
            <pc:docMk/>
            <pc:sldMk cId="1320045851" sldId="275"/>
            <ac:spMk id="3" creationId="{5A04A33C-B07E-45F4-8085-A1A5C079732F}"/>
          </ac:spMkLst>
        </pc:spChg>
      </pc:sldChg>
      <pc:sldChg chg="modSp">
        <pc:chgData name="Antonia H." userId="da08060cd893cdf4" providerId="Windows Live" clId="Web-{CEB3D95C-B74B-4898-A387-50E2424466D7}" dt="2018-05-30T10:27:09.240" v="736" actId="20577"/>
        <pc:sldMkLst>
          <pc:docMk/>
          <pc:sldMk cId="1976324184" sldId="276"/>
        </pc:sldMkLst>
        <pc:spChg chg="mod">
          <ac:chgData name="Antonia H." userId="da08060cd893cdf4" providerId="Windows Live" clId="Web-{CEB3D95C-B74B-4898-A387-50E2424466D7}" dt="2018-05-30T10:27:09.240" v="736" actId="20577"/>
          <ac:spMkLst>
            <pc:docMk/>
            <pc:sldMk cId="1976324184" sldId="276"/>
            <ac:spMk id="6" creationId="{A9533003-ECE9-4583-B79E-52F44EE86868}"/>
          </ac:spMkLst>
        </pc:spChg>
      </pc:sldChg>
      <pc:sldChg chg="addAnim modAnim">
        <pc:chgData name="Antonia H." userId="da08060cd893cdf4" providerId="Windows Live" clId="Web-{CEB3D95C-B74B-4898-A387-50E2424466D7}" dt="2018-05-30T08:39:04.233" v="314" actId="20577"/>
        <pc:sldMkLst>
          <pc:docMk/>
          <pc:sldMk cId="35456345" sldId="278"/>
        </pc:sldMkLst>
      </pc:sldChg>
      <pc:sldChg chg="modSp">
        <pc:chgData name="Antonia H." userId="da08060cd893cdf4" providerId="Windows Live" clId="Web-{CEB3D95C-B74B-4898-A387-50E2424466D7}" dt="2018-05-30T10:35:39.664" v="754" actId="14100"/>
        <pc:sldMkLst>
          <pc:docMk/>
          <pc:sldMk cId="210717714" sldId="281"/>
        </pc:sldMkLst>
        <pc:spChg chg="mod">
          <ac:chgData name="Antonia H." userId="da08060cd893cdf4" providerId="Windows Live" clId="Web-{CEB3D95C-B74B-4898-A387-50E2424466D7}" dt="2018-05-30T10:35:39.664" v="754" actId="14100"/>
          <ac:spMkLst>
            <pc:docMk/>
            <pc:sldMk cId="210717714" sldId="281"/>
            <ac:spMk id="4" creationId="{8F52EC26-8FE0-4643-8B51-D91C97322271}"/>
          </ac:spMkLst>
        </pc:spChg>
        <pc:spChg chg="mod">
          <ac:chgData name="Antonia H." userId="da08060cd893cdf4" providerId="Windows Live" clId="Web-{CEB3D95C-B74B-4898-A387-50E2424466D7}" dt="2018-05-30T10:04:02.012" v="708" actId="20577"/>
          <ac:spMkLst>
            <pc:docMk/>
            <pc:sldMk cId="210717714" sldId="281"/>
            <ac:spMk id="7" creationId="{E1CF99AF-1E72-49CF-818F-CF2CD892C0CD}"/>
          </ac:spMkLst>
        </pc:spChg>
      </pc:sldChg>
      <pc:sldChg chg="modSp">
        <pc:chgData name="Antonia H." userId="da08060cd893cdf4" providerId="Windows Live" clId="Web-{CEB3D95C-B74B-4898-A387-50E2424466D7}" dt="2018-05-30T10:36:51.040" v="761" actId="20577"/>
        <pc:sldMkLst>
          <pc:docMk/>
          <pc:sldMk cId="2074862066" sldId="282"/>
        </pc:sldMkLst>
        <pc:spChg chg="mod">
          <ac:chgData name="Antonia H." userId="da08060cd893cdf4" providerId="Windows Live" clId="Web-{CEB3D95C-B74B-4898-A387-50E2424466D7}" dt="2018-05-30T10:36:51.040" v="761" actId="20577"/>
          <ac:spMkLst>
            <pc:docMk/>
            <pc:sldMk cId="2074862066" sldId="282"/>
            <ac:spMk id="7" creationId="{E1CF99AF-1E72-49CF-818F-CF2CD892C0CD}"/>
          </ac:spMkLst>
        </pc:spChg>
      </pc:sldChg>
      <pc:sldChg chg="modSp">
        <pc:chgData name="Antonia H." userId="da08060cd893cdf4" providerId="Windows Live" clId="Web-{CEB3D95C-B74B-4898-A387-50E2424466D7}" dt="2018-05-30T10:36:55.040" v="764" actId="20577"/>
        <pc:sldMkLst>
          <pc:docMk/>
          <pc:sldMk cId="2594738097" sldId="284"/>
        </pc:sldMkLst>
        <pc:spChg chg="mod">
          <ac:chgData name="Antonia H." userId="da08060cd893cdf4" providerId="Windows Live" clId="Web-{CEB3D95C-B74B-4898-A387-50E2424466D7}" dt="2018-05-30T10:36:55.040" v="764" actId="20577"/>
          <ac:spMkLst>
            <pc:docMk/>
            <pc:sldMk cId="2594738097" sldId="284"/>
            <ac:spMk id="7" creationId="{E1CF99AF-1E72-49CF-818F-CF2CD892C0CD}"/>
          </ac:spMkLst>
        </pc:spChg>
        <pc:cxnChg chg="mod">
          <ac:chgData name="Antonia H." userId="da08060cd893cdf4" providerId="Windows Live" clId="Web-{CEB3D95C-B74B-4898-A387-50E2424466D7}" dt="2018-05-30T09:19:59.261" v="672" actId="14100"/>
          <ac:cxnSpMkLst>
            <pc:docMk/>
            <pc:sldMk cId="2594738097" sldId="284"/>
            <ac:cxnSpMk id="4" creationId="{E54D843B-2B9C-48D5-8D8B-6D78D5CBDBE6}"/>
          </ac:cxnSpMkLst>
        </pc:cxnChg>
        <pc:cxnChg chg="mod">
          <ac:chgData name="Antonia H." userId="da08060cd893cdf4" providerId="Windows Live" clId="Web-{CEB3D95C-B74B-4898-A387-50E2424466D7}" dt="2018-05-30T09:19:56.136" v="671" actId="14100"/>
          <ac:cxnSpMkLst>
            <pc:docMk/>
            <pc:sldMk cId="2594738097" sldId="284"/>
            <ac:cxnSpMk id="13" creationId="{C7C4357D-CBBF-4D3F-AFCC-6AFDBB415D58}"/>
          </ac:cxnSpMkLst>
        </pc:cxnChg>
      </pc:sldChg>
      <pc:sldChg chg="modSp addAnim modAnim">
        <pc:chgData name="Antonia H." userId="da08060cd893cdf4" providerId="Windows Live" clId="Web-{CEB3D95C-B74B-4898-A387-50E2424466D7}" dt="2018-05-30T09:17:48.167" v="633" actId="20577"/>
        <pc:sldMkLst>
          <pc:docMk/>
          <pc:sldMk cId="34483255" sldId="285"/>
        </pc:sldMkLst>
        <pc:spChg chg="mod">
          <ac:chgData name="Antonia H." userId="da08060cd893cdf4" providerId="Windows Live" clId="Web-{CEB3D95C-B74B-4898-A387-50E2424466D7}" dt="2018-05-30T09:17:48.167" v="633" actId="20577"/>
          <ac:spMkLst>
            <pc:docMk/>
            <pc:sldMk cId="34483255" sldId="285"/>
            <ac:spMk id="3" creationId="{06BA76FA-B719-4A05-BDAC-50CF3E11B7F7}"/>
          </ac:spMkLst>
        </pc:spChg>
      </pc:sldChg>
      <pc:sldChg chg="modSp">
        <pc:chgData name="Antonia H." userId="da08060cd893cdf4" providerId="Windows Live" clId="Web-{CEB3D95C-B74B-4898-A387-50E2424466D7}" dt="2018-05-30T10:36:31.883" v="757" actId="20577"/>
        <pc:sldMkLst>
          <pc:docMk/>
          <pc:sldMk cId="4046975872" sldId="286"/>
        </pc:sldMkLst>
        <pc:spChg chg="mod">
          <ac:chgData name="Antonia H." userId="da08060cd893cdf4" providerId="Windows Live" clId="Web-{CEB3D95C-B74B-4898-A387-50E2424466D7}" dt="2018-05-30T10:36:31.883" v="757" actId="20577"/>
          <ac:spMkLst>
            <pc:docMk/>
            <pc:sldMk cId="4046975872" sldId="286"/>
            <ac:spMk id="4" creationId="{8F52EC26-8FE0-4643-8B51-D91C97322271}"/>
          </ac:spMkLst>
        </pc:spChg>
        <pc:spChg chg="mod">
          <ac:chgData name="Antonia H." userId="da08060cd893cdf4" providerId="Windows Live" clId="Web-{CEB3D95C-B74B-4898-A387-50E2424466D7}" dt="2018-05-30T09:28:24.780" v="685" actId="20577"/>
          <ac:spMkLst>
            <pc:docMk/>
            <pc:sldMk cId="4046975872" sldId="286"/>
            <ac:spMk id="11" creationId="{EDE8C429-F0FE-48FA-BF23-6B1237267990}"/>
          </ac:spMkLst>
        </pc:spChg>
      </pc:sldChg>
      <pc:sldChg chg="modSp">
        <pc:chgData name="Antonia H." userId="da08060cd893cdf4" providerId="Windows Live" clId="Web-{CEB3D95C-B74B-4898-A387-50E2424466D7}" dt="2018-05-30T10:37:33.415" v="799" actId="20577"/>
        <pc:sldMkLst>
          <pc:docMk/>
          <pc:sldMk cId="3320963923" sldId="287"/>
        </pc:sldMkLst>
        <pc:spChg chg="mod">
          <ac:chgData name="Antonia H." userId="da08060cd893cdf4" providerId="Windows Live" clId="Web-{CEB3D95C-B74B-4898-A387-50E2424466D7}" dt="2018-05-30T10:37:33.415" v="799" actId="20577"/>
          <ac:spMkLst>
            <pc:docMk/>
            <pc:sldMk cId="3320963923" sldId="287"/>
            <ac:spMk id="7" creationId="{424811D3-0FDA-4451-9486-A4BAC3B8A9FD}"/>
          </ac:spMkLst>
        </pc:spChg>
        <pc:spChg chg="mod">
          <ac:chgData name="Antonia H." userId="da08060cd893cdf4" providerId="Windows Live" clId="Web-{CEB3D95C-B74B-4898-A387-50E2424466D7}" dt="2018-05-30T10:37:16.649" v="785" actId="20577"/>
          <ac:spMkLst>
            <pc:docMk/>
            <pc:sldMk cId="3320963923" sldId="287"/>
            <ac:spMk id="9" creationId="{1FBD3362-D4A3-4CFD-914B-9A70278083AF}"/>
          </ac:spMkLst>
        </pc:spChg>
      </pc:sldChg>
      <pc:sldChg chg="ord">
        <pc:chgData name="Antonia H." userId="da08060cd893cdf4" providerId="Windows Live" clId="Web-{CEB3D95C-B74B-4898-A387-50E2424466D7}" dt="2018-05-30T10:44:15.449" v="818" actId="20577"/>
        <pc:sldMkLst>
          <pc:docMk/>
          <pc:sldMk cId="3569856565" sldId="290"/>
        </pc:sldMkLst>
      </pc:sldChg>
      <pc:sldChg chg="modSp">
        <pc:chgData name="Antonia H." userId="da08060cd893cdf4" providerId="Windows Live" clId="Web-{CEB3D95C-B74B-4898-A387-50E2424466D7}" dt="2018-05-30T11:09:41.816" v="871" actId="20577"/>
        <pc:sldMkLst>
          <pc:docMk/>
          <pc:sldMk cId="1382699737" sldId="291"/>
        </pc:sldMkLst>
        <pc:spChg chg="mod">
          <ac:chgData name="Antonia H." userId="da08060cd893cdf4" providerId="Windows Live" clId="Web-{CEB3D95C-B74B-4898-A387-50E2424466D7}" dt="2018-05-30T11:09:41.816" v="871" actId="20577"/>
          <ac:spMkLst>
            <pc:docMk/>
            <pc:sldMk cId="1382699737" sldId="291"/>
            <ac:spMk id="5" creationId="{D959FF1C-D215-4EFC-9C16-80C4378BFF05}"/>
          </ac:spMkLst>
        </pc:spChg>
      </pc:sldChg>
      <pc:sldChg chg="modSp">
        <pc:chgData name="Antonia H." userId="da08060cd893cdf4" providerId="Windows Live" clId="Web-{CEB3D95C-B74B-4898-A387-50E2424466D7}" dt="2018-05-30T11:27:23.791" v="915" actId="20577"/>
        <pc:sldMkLst>
          <pc:docMk/>
          <pc:sldMk cId="1470237000" sldId="293"/>
        </pc:sldMkLst>
        <pc:spChg chg="mod">
          <ac:chgData name="Antonia H." userId="da08060cd893cdf4" providerId="Windows Live" clId="Web-{CEB3D95C-B74B-4898-A387-50E2424466D7}" dt="2018-05-30T08:41:32.593" v="318" actId="20577"/>
          <ac:spMkLst>
            <pc:docMk/>
            <pc:sldMk cId="1470237000" sldId="293"/>
            <ac:spMk id="4" creationId="{46578184-0C41-456A-A70A-0549D8E25A1C}"/>
          </ac:spMkLst>
        </pc:spChg>
        <pc:spChg chg="mod">
          <ac:chgData name="Antonia H." userId="da08060cd893cdf4" providerId="Windows Live" clId="Web-{CEB3D95C-B74B-4898-A387-50E2424466D7}" dt="2018-05-30T11:27:23.791" v="915" actId="20577"/>
          <ac:spMkLst>
            <pc:docMk/>
            <pc:sldMk cId="1470237000" sldId="293"/>
            <ac:spMk id="5" creationId="{7D9DCB81-8198-48CD-84BA-A28164DE4644}"/>
          </ac:spMkLst>
        </pc:spChg>
      </pc:sldChg>
      <pc:sldChg chg="modSp">
        <pc:chgData name="Antonia H." userId="da08060cd893cdf4" providerId="Windows Live" clId="Web-{CEB3D95C-B74B-4898-A387-50E2424466D7}" dt="2018-05-30T11:10:00.863" v="878" actId="20577"/>
        <pc:sldMkLst>
          <pc:docMk/>
          <pc:sldMk cId="3988714268" sldId="294"/>
        </pc:sldMkLst>
        <pc:spChg chg="mod">
          <ac:chgData name="Antonia H." userId="da08060cd893cdf4" providerId="Windows Live" clId="Web-{CEB3D95C-B74B-4898-A387-50E2424466D7}" dt="2018-05-30T11:10:00.863" v="878" actId="20577"/>
          <ac:spMkLst>
            <pc:docMk/>
            <pc:sldMk cId="3988714268" sldId="294"/>
            <ac:spMk id="4" creationId="{68772B23-0253-4B38-9B5C-E93FEB06581C}"/>
          </ac:spMkLst>
        </pc:spChg>
      </pc:sldChg>
      <pc:sldChg chg="delSp modSp new mod modClrScheme chgLayout">
        <pc:chgData name="Antonia H." userId="da08060cd893cdf4" providerId="Windows Live" clId="Web-{CEB3D95C-B74B-4898-A387-50E2424466D7}" dt="2018-05-30T08:32:32.950" v="277" actId="20577"/>
        <pc:sldMkLst>
          <pc:docMk/>
          <pc:sldMk cId="2367244046" sldId="300"/>
        </pc:sldMkLst>
        <pc:spChg chg="mod ord">
          <ac:chgData name="Antonia H." userId="da08060cd893cdf4" providerId="Windows Live" clId="Web-{CEB3D95C-B74B-4898-A387-50E2424466D7}" dt="2018-05-30T08:24:50.839" v="39" actId="20577"/>
          <ac:spMkLst>
            <pc:docMk/>
            <pc:sldMk cId="2367244046" sldId="300"/>
            <ac:spMk id="2" creationId="{740D223D-408D-4251-9D4F-CF81937FBAA3}"/>
          </ac:spMkLst>
        </pc:spChg>
        <pc:spChg chg="mod ord">
          <ac:chgData name="Antonia H." userId="da08060cd893cdf4" providerId="Windows Live" clId="Web-{CEB3D95C-B74B-4898-A387-50E2424466D7}" dt="2018-05-30T08:32:32.950" v="277" actId="20577"/>
          <ac:spMkLst>
            <pc:docMk/>
            <pc:sldMk cId="2367244046" sldId="300"/>
            <ac:spMk id="3" creationId="{E869E549-1779-4B7C-B570-90E47B127B7D}"/>
          </ac:spMkLst>
        </pc:spChg>
        <pc:spChg chg="del">
          <ac:chgData name="Antonia H." userId="da08060cd893cdf4" providerId="Windows Live" clId="Web-{CEB3D95C-B74B-4898-A387-50E2424466D7}" dt="2018-05-30T08:24:39.635" v="8" actId="20577"/>
          <ac:spMkLst>
            <pc:docMk/>
            <pc:sldMk cId="2367244046" sldId="300"/>
            <ac:spMk id="4" creationId="{BFF960A6-FC1E-4B88-81B8-9714115C6263}"/>
          </ac:spMkLst>
        </pc:spChg>
        <pc:spChg chg="mod ord">
          <ac:chgData name="Antonia H." userId="da08060cd893cdf4" providerId="Windows Live" clId="Web-{CEB3D95C-B74B-4898-A387-50E2424466D7}" dt="2018-05-30T08:24:39.635" v="8" actId="20577"/>
          <ac:spMkLst>
            <pc:docMk/>
            <pc:sldMk cId="2367244046" sldId="300"/>
            <ac:spMk id="5" creationId="{FC7D85C8-50E0-4CC9-ACFB-E074C69471FF}"/>
          </ac:spMkLst>
        </pc:spChg>
      </pc:sldChg>
      <pc:sldChg chg="delSp modSp new mod modClrScheme chgLayout">
        <pc:chgData name="Antonia H." userId="da08060cd893cdf4" providerId="Windows Live" clId="Web-{CEB3D95C-B74B-4898-A387-50E2424466D7}" dt="2018-05-30T10:44:09.543" v="815" actId="20577"/>
        <pc:sldMkLst>
          <pc:docMk/>
          <pc:sldMk cId="3687256322" sldId="302"/>
        </pc:sldMkLst>
        <pc:spChg chg="mod ord">
          <ac:chgData name="Antonia H." userId="da08060cd893cdf4" providerId="Windows Live" clId="Web-{CEB3D95C-B74B-4898-A387-50E2424466D7}" dt="2018-05-30T10:44:09.543" v="815" actId="20577"/>
          <ac:spMkLst>
            <pc:docMk/>
            <pc:sldMk cId="3687256322" sldId="302"/>
            <ac:spMk id="2" creationId="{2AD5D635-2AF1-47C7-9006-E788F60F6EA0}"/>
          </ac:spMkLst>
        </pc:spChg>
        <pc:spChg chg="del">
          <ac:chgData name="Antonia H." userId="da08060cd893cdf4" providerId="Windows Live" clId="Web-{CEB3D95C-B74B-4898-A387-50E2424466D7}" dt="2018-05-30T10:44:05.699" v="802" actId="20577"/>
          <ac:spMkLst>
            <pc:docMk/>
            <pc:sldMk cId="3687256322" sldId="302"/>
            <ac:spMk id="3" creationId="{0FFC3FC8-FDFA-4008-BFEB-763AE06DF5DD}"/>
          </ac:spMkLst>
        </pc:spChg>
        <pc:spChg chg="mod ord">
          <ac:chgData name="Antonia H." userId="da08060cd893cdf4" providerId="Windows Live" clId="Web-{CEB3D95C-B74B-4898-A387-50E2424466D7}" dt="2018-05-30T10:44:05.699" v="802" actId="20577"/>
          <ac:spMkLst>
            <pc:docMk/>
            <pc:sldMk cId="3687256322" sldId="302"/>
            <ac:spMk id="4" creationId="{7861486C-EE4A-4A95-BBD1-4789D4A5A45B}"/>
          </ac:spMkLst>
        </pc:spChg>
      </pc:sldChg>
    </pc:docChg>
  </pc:docChgLst>
  <pc:docChgLst>
    <pc:chgData name="Antonia H." userId="da08060cd893cdf4" providerId="Windows Live" clId="Web-{45A4C367-1C9B-4A64-8140-B98F9CA84709}"/>
    <pc:docChg chg="addSld modSld sldOrd">
      <pc:chgData name="Antonia H." userId="da08060cd893cdf4" providerId="Windows Live" clId="Web-{45A4C367-1C9B-4A64-8140-B98F9CA84709}" dt="2018-05-29T14:54:40.483" v="6805" actId="20577"/>
      <pc:docMkLst>
        <pc:docMk/>
      </pc:docMkLst>
      <pc:sldChg chg="modSp delCm">
        <pc:chgData name="Antonia H." userId="da08060cd893cdf4" providerId="Windows Live" clId="Web-{45A4C367-1C9B-4A64-8140-B98F9CA84709}" dt="2018-05-29T14:15:31.812" v="6400" actId="20577"/>
        <pc:sldMkLst>
          <pc:docMk/>
          <pc:sldMk cId="4207171410" sldId="264"/>
        </pc:sldMkLst>
        <pc:spChg chg="mod">
          <ac:chgData name="Antonia H." userId="da08060cd893cdf4" providerId="Windows Live" clId="Web-{45A4C367-1C9B-4A64-8140-B98F9CA84709}" dt="2018-05-29T14:15:31.812" v="6400" actId="20577"/>
          <ac:spMkLst>
            <pc:docMk/>
            <pc:sldMk cId="4207171410" sldId="264"/>
            <ac:spMk id="4" creationId="{8E9209EE-BEC9-4E61-9A71-E730B5153E58}"/>
          </ac:spMkLst>
        </pc:spChg>
      </pc:sldChg>
      <pc:sldChg chg="modSp">
        <pc:chgData name="Antonia H." userId="da08060cd893cdf4" providerId="Windows Live" clId="Web-{45A4C367-1C9B-4A64-8140-B98F9CA84709}" dt="2018-05-29T14:18:30.766" v="6557" actId="20577"/>
        <pc:sldMkLst>
          <pc:docMk/>
          <pc:sldMk cId="708008826" sldId="266"/>
        </pc:sldMkLst>
        <pc:spChg chg="mod">
          <ac:chgData name="Antonia H." userId="da08060cd893cdf4" providerId="Windows Live" clId="Web-{45A4C367-1C9B-4A64-8140-B98F9CA84709}" dt="2018-05-29T14:18:30.766" v="6557" actId="20577"/>
          <ac:spMkLst>
            <pc:docMk/>
            <pc:sldMk cId="708008826" sldId="266"/>
            <ac:spMk id="4" creationId="{8E9209EE-BEC9-4E61-9A71-E730B5153E58}"/>
          </ac:spMkLst>
        </pc:spChg>
      </pc:sldChg>
      <pc:sldChg chg="addSp delSp modSp addCm delCm">
        <pc:chgData name="Antonia H." userId="da08060cd893cdf4" providerId="Windows Live" clId="Web-{45A4C367-1C9B-4A64-8140-B98F9CA84709}" dt="2018-05-29T14:21:54.940" v="6667" actId="20577"/>
        <pc:sldMkLst>
          <pc:docMk/>
          <pc:sldMk cId="2750581565" sldId="267"/>
        </pc:sldMkLst>
        <pc:spChg chg="mod">
          <ac:chgData name="Antonia H." userId="da08060cd893cdf4" providerId="Windows Live" clId="Web-{45A4C367-1C9B-4A64-8140-B98F9CA84709}" dt="2018-05-29T14:21:37.830" v="6662" actId="20577"/>
          <ac:spMkLst>
            <pc:docMk/>
            <pc:sldMk cId="2750581565" sldId="267"/>
            <ac:spMk id="3" creationId="{06BA76FA-B719-4A05-BDAC-50CF3E11B7F7}"/>
          </ac:spMkLst>
        </pc:spChg>
        <pc:spChg chg="add mod">
          <ac:chgData name="Antonia H." userId="da08060cd893cdf4" providerId="Windows Live" clId="Web-{45A4C367-1C9B-4A64-8140-B98F9CA84709}" dt="2018-05-29T14:21:54.940" v="6667" actId="20577"/>
          <ac:spMkLst>
            <pc:docMk/>
            <pc:sldMk cId="2750581565" sldId="267"/>
            <ac:spMk id="5" creationId="{7E4B008E-A128-4214-879D-2D48EC388072}"/>
          </ac:spMkLst>
        </pc:spChg>
        <pc:spChg chg="add mod">
          <ac:chgData name="Antonia H." userId="da08060cd893cdf4" providerId="Windows Live" clId="Web-{45A4C367-1C9B-4A64-8140-B98F9CA84709}" dt="2018-05-29T14:20:41.564" v="6622" actId="1076"/>
          <ac:spMkLst>
            <pc:docMk/>
            <pc:sldMk cId="2750581565" sldId="267"/>
            <ac:spMk id="6" creationId="{E7F00317-CF37-4E39-A843-28014DB95BE0}"/>
          </ac:spMkLst>
        </pc:spChg>
        <pc:spChg chg="add mod">
          <ac:chgData name="Antonia H." userId="da08060cd893cdf4" providerId="Windows Live" clId="Web-{45A4C367-1C9B-4A64-8140-B98F9CA84709}" dt="2018-05-29T14:20:41.689" v="6626" actId="1076"/>
          <ac:spMkLst>
            <pc:docMk/>
            <pc:sldMk cId="2750581565" sldId="267"/>
            <ac:spMk id="7" creationId="{53D58E69-557A-495B-B4ED-4D3FC67AA884}"/>
          </ac:spMkLst>
        </pc:spChg>
        <pc:spChg chg="add mod">
          <ac:chgData name="Antonia H." userId="da08060cd893cdf4" providerId="Windows Live" clId="Web-{45A4C367-1C9B-4A64-8140-B98F9CA84709}" dt="2018-05-29T14:20:41.595" v="6623" actId="1076"/>
          <ac:spMkLst>
            <pc:docMk/>
            <pc:sldMk cId="2750581565" sldId="267"/>
            <ac:spMk id="8" creationId="{DD967B6C-3678-4883-A7AB-E1C493C36E34}"/>
          </ac:spMkLst>
        </pc:spChg>
        <pc:spChg chg="add del mod">
          <ac:chgData name="Antonia H." userId="da08060cd893cdf4" providerId="Windows Live" clId="Web-{45A4C367-1C9B-4A64-8140-B98F9CA84709}" dt="2018-05-29T11:59:34.265" v="2039" actId="20577"/>
          <ac:spMkLst>
            <pc:docMk/>
            <pc:sldMk cId="2750581565" sldId="267"/>
            <ac:spMk id="13" creationId="{50E8E3D4-1773-4B3F-80A0-B3BFCE081540}"/>
          </ac:spMkLst>
        </pc:spChg>
        <pc:cxnChg chg="add mod">
          <ac:chgData name="Antonia H." userId="da08060cd893cdf4" providerId="Windows Live" clId="Web-{45A4C367-1C9B-4A64-8140-B98F9CA84709}" dt="2018-05-29T14:20:41.627" v="6624" actId="1076"/>
          <ac:cxnSpMkLst>
            <pc:docMk/>
            <pc:sldMk cId="2750581565" sldId="267"/>
            <ac:cxnSpMk id="9" creationId="{8A3922A6-67D7-4E57-A98F-148D0EB9A0E6}"/>
          </ac:cxnSpMkLst>
        </pc:cxnChg>
        <pc:cxnChg chg="add mod">
          <ac:chgData name="Antonia H." userId="da08060cd893cdf4" providerId="Windows Live" clId="Web-{45A4C367-1C9B-4A64-8140-B98F9CA84709}" dt="2018-05-29T14:20:41.658" v="6625" actId="1076"/>
          <ac:cxnSpMkLst>
            <pc:docMk/>
            <pc:sldMk cId="2750581565" sldId="267"/>
            <ac:cxnSpMk id="10" creationId="{8999192E-AD5D-493C-A367-FFEC644D41E8}"/>
          </ac:cxnSpMkLst>
        </pc:cxnChg>
        <pc:cxnChg chg="add mod">
          <ac:chgData name="Antonia H." userId="da08060cd893cdf4" providerId="Windows Live" clId="Web-{45A4C367-1C9B-4A64-8140-B98F9CA84709}" dt="2018-05-29T14:20:41.736" v="6627" actId="1076"/>
          <ac:cxnSpMkLst>
            <pc:docMk/>
            <pc:sldMk cId="2750581565" sldId="267"/>
            <ac:cxnSpMk id="11" creationId="{0BFDC2AE-E63D-4A03-B569-4DA6293A7DD7}"/>
          </ac:cxnSpMkLst>
        </pc:cxnChg>
      </pc:sldChg>
      <pc:sldChg chg="addCm modCm">
        <pc:chgData name="Antonia H." userId="da08060cd893cdf4" providerId="Windows Live" clId="Web-{45A4C367-1C9B-4A64-8140-B98F9CA84709}" dt="2018-05-29T14:19:28.392" v="6559" actId="20577"/>
        <pc:sldMkLst>
          <pc:docMk/>
          <pc:sldMk cId="3999652262" sldId="268"/>
        </pc:sldMkLst>
      </pc:sldChg>
      <pc:sldChg chg="addCm">
        <pc:chgData name="Antonia H." userId="da08060cd893cdf4" providerId="Windows Live" clId="Web-{45A4C367-1C9B-4A64-8140-B98F9CA84709}" dt="2018-05-29T11:38:14.461" v="805" actId="20577"/>
        <pc:sldMkLst>
          <pc:docMk/>
          <pc:sldMk cId="3041166490" sldId="271"/>
        </pc:sldMkLst>
      </pc:sldChg>
      <pc:sldChg chg="modSp">
        <pc:chgData name="Antonia H." userId="da08060cd893cdf4" providerId="Windows Live" clId="Web-{45A4C367-1C9B-4A64-8140-B98F9CA84709}" dt="2018-05-29T14:17:02.063" v="6498" actId="20577"/>
        <pc:sldMkLst>
          <pc:docMk/>
          <pc:sldMk cId="4180683176" sldId="274"/>
        </pc:sldMkLst>
        <pc:spChg chg="mod">
          <ac:chgData name="Antonia H." userId="da08060cd893cdf4" providerId="Windows Live" clId="Web-{45A4C367-1C9B-4A64-8140-B98F9CA84709}" dt="2018-05-29T14:17:02.063" v="6498" actId="20577"/>
          <ac:spMkLst>
            <pc:docMk/>
            <pc:sldMk cId="4180683176" sldId="274"/>
            <ac:spMk id="3" creationId="{5A04A33C-B07E-45F4-8085-A1A5C079732F}"/>
          </ac:spMkLst>
        </pc:spChg>
      </pc:sldChg>
      <pc:sldChg chg="modSp">
        <pc:chgData name="Antonia H." userId="da08060cd893cdf4" providerId="Windows Live" clId="Web-{45A4C367-1C9B-4A64-8140-B98F9CA84709}" dt="2018-05-29T14:17:58.219" v="6547" actId="20577"/>
        <pc:sldMkLst>
          <pc:docMk/>
          <pc:sldMk cId="1320045851" sldId="275"/>
        </pc:sldMkLst>
        <pc:spChg chg="mod">
          <ac:chgData name="Antonia H." userId="da08060cd893cdf4" providerId="Windows Live" clId="Web-{45A4C367-1C9B-4A64-8140-B98F9CA84709}" dt="2018-05-29T14:17:58.219" v="6547" actId="20577"/>
          <ac:spMkLst>
            <pc:docMk/>
            <pc:sldMk cId="1320045851" sldId="275"/>
            <ac:spMk id="3" creationId="{5A04A33C-B07E-45F4-8085-A1A5C079732F}"/>
          </ac:spMkLst>
        </pc:spChg>
      </pc:sldChg>
      <pc:sldChg chg="addSp delSp modSp add mod replId modClrScheme chgLayout">
        <pc:chgData name="Antonia H." userId="da08060cd893cdf4" providerId="Windows Live" clId="Web-{45A4C367-1C9B-4A64-8140-B98F9CA84709}" dt="2018-05-29T11:37:17.133" v="803" actId="20577"/>
        <pc:sldMkLst>
          <pc:docMk/>
          <pc:sldMk cId="3956811783" sldId="277"/>
        </pc:sldMkLst>
        <pc:spChg chg="mod ord">
          <ac:chgData name="Antonia H." userId="da08060cd893cdf4" providerId="Windows Live" clId="Web-{45A4C367-1C9B-4A64-8140-B98F9CA84709}" dt="2018-05-29T11:29:20.739" v="746" actId="20577"/>
          <ac:spMkLst>
            <pc:docMk/>
            <pc:sldMk cId="3956811783" sldId="277"/>
            <ac:spMk id="2" creationId="{CF915CD0-00C9-49E8-AE25-F29A1544E3BF}"/>
          </ac:spMkLst>
        </pc:spChg>
        <pc:spChg chg="mod ord">
          <ac:chgData name="Antonia H." userId="da08060cd893cdf4" providerId="Windows Live" clId="Web-{45A4C367-1C9B-4A64-8140-B98F9CA84709}" dt="2018-05-29T11:25:55.144" v="533" actId="20577"/>
          <ac:spMkLst>
            <pc:docMk/>
            <pc:sldMk cId="3956811783" sldId="277"/>
            <ac:spMk id="3" creationId="{27B85AD5-F58D-467A-8B9C-E47238627B4C}"/>
          </ac:spMkLst>
        </pc:spChg>
        <pc:spChg chg="mod ord">
          <ac:chgData name="Antonia H." userId="da08060cd893cdf4" providerId="Windows Live" clId="Web-{45A4C367-1C9B-4A64-8140-B98F9CA84709}" dt="2018-05-29T11:37:17.133" v="803" actId="20577"/>
          <ac:spMkLst>
            <pc:docMk/>
            <pc:sldMk cId="3956811783" sldId="277"/>
            <ac:spMk id="4" creationId="{8E9209EE-BEC9-4E61-9A71-E730B5153E58}"/>
          </ac:spMkLst>
        </pc:spChg>
        <pc:spChg chg="add del mod">
          <ac:chgData name="Antonia H." userId="da08060cd893cdf4" providerId="Windows Live" clId="Web-{45A4C367-1C9B-4A64-8140-B98F9CA84709}" dt="2018-05-29T11:25:34.628" v="529" actId="20577"/>
          <ac:spMkLst>
            <pc:docMk/>
            <pc:sldMk cId="3956811783" sldId="277"/>
            <ac:spMk id="5" creationId="{DBE99631-5FE8-45BF-AAE0-3D1EEFEA5E56}"/>
          </ac:spMkLst>
        </pc:spChg>
        <pc:spChg chg="add del mod ord">
          <ac:chgData name="Antonia H." userId="da08060cd893cdf4" providerId="Windows Live" clId="Web-{45A4C367-1C9B-4A64-8140-B98F9CA84709}" dt="2018-05-29T11:25:27.847" v="528" actId="20577"/>
          <ac:spMkLst>
            <pc:docMk/>
            <pc:sldMk cId="3956811783" sldId="277"/>
            <ac:spMk id="6" creationId="{46A7BBC5-C494-4C1D-84B4-9CB1EFA3658B}"/>
          </ac:spMkLst>
        </pc:spChg>
        <pc:spChg chg="add mod ord">
          <ac:chgData name="Antonia H." userId="da08060cd893cdf4" providerId="Windows Live" clId="Web-{45A4C367-1C9B-4A64-8140-B98F9CA84709}" dt="2018-05-29T11:37:04.742" v="799" actId="20577"/>
          <ac:spMkLst>
            <pc:docMk/>
            <pc:sldMk cId="3956811783" sldId="277"/>
            <ac:spMk id="7" creationId="{4B82AE68-A959-4FE2-A1F6-E7D37104FEE1}"/>
          </ac:spMkLst>
        </pc:spChg>
        <pc:spChg chg="add mod ord">
          <ac:chgData name="Antonia H." userId="da08060cd893cdf4" providerId="Windows Live" clId="Web-{45A4C367-1C9B-4A64-8140-B98F9CA84709}" dt="2018-05-29T11:26:41.832" v="561" actId="14100"/>
          <ac:spMkLst>
            <pc:docMk/>
            <pc:sldMk cId="3956811783" sldId="277"/>
            <ac:spMk id="8" creationId="{318EC040-F299-4330-96E4-5D49005C5B18}"/>
          </ac:spMkLst>
        </pc:spChg>
        <pc:spChg chg="add mod ord">
          <ac:chgData name="Antonia H." userId="da08060cd893cdf4" providerId="Windows Live" clId="Web-{45A4C367-1C9B-4A64-8140-B98F9CA84709}" dt="2018-05-29T11:27:19.988" v="564" actId="14100"/>
          <ac:spMkLst>
            <pc:docMk/>
            <pc:sldMk cId="3956811783" sldId="277"/>
            <ac:spMk id="9" creationId="{E8B46DC4-13F2-4151-A287-07DE0082F8DC}"/>
          </ac:spMkLst>
        </pc:spChg>
      </pc:sldChg>
      <pc:sldChg chg="delSp modSp add replId delCm">
        <pc:chgData name="Antonia H." userId="da08060cd893cdf4" providerId="Windows Live" clId="Web-{45A4C367-1C9B-4A64-8140-B98F9CA84709}" dt="2018-05-29T14:24:04.360" v="6691" actId="20577"/>
        <pc:sldMkLst>
          <pc:docMk/>
          <pc:sldMk cId="35456345" sldId="278"/>
        </pc:sldMkLst>
        <pc:spChg chg="mod">
          <ac:chgData name="Antonia H." userId="da08060cd893cdf4" providerId="Windows Live" clId="Web-{45A4C367-1C9B-4A64-8140-B98F9CA84709}" dt="2018-05-29T13:12:32.665" v="4119" actId="20577"/>
          <ac:spMkLst>
            <pc:docMk/>
            <pc:sldMk cId="35456345" sldId="278"/>
            <ac:spMk id="2" creationId="{0DE921C1-55BB-4E24-842F-65A637D787B8}"/>
          </ac:spMkLst>
        </pc:spChg>
        <pc:spChg chg="mod">
          <ac:chgData name="Antonia H." userId="da08060cd893cdf4" providerId="Windows Live" clId="Web-{45A4C367-1C9B-4A64-8140-B98F9CA84709}" dt="2018-05-29T14:24:04.360" v="6691" actId="20577"/>
          <ac:spMkLst>
            <pc:docMk/>
            <pc:sldMk cId="35456345" sldId="278"/>
            <ac:spMk id="3" creationId="{06BA76FA-B719-4A05-BDAC-50CF3E11B7F7}"/>
          </ac:spMkLst>
        </pc:spChg>
        <pc:spChg chg="del mod">
          <ac:chgData name="Antonia H." userId="da08060cd893cdf4" providerId="Windows Live" clId="Web-{45A4C367-1C9B-4A64-8140-B98F9CA84709}" dt="2018-05-29T11:59:12.265" v="2025" actId="20577"/>
          <ac:spMkLst>
            <pc:docMk/>
            <pc:sldMk cId="35456345" sldId="278"/>
            <ac:spMk id="5" creationId="{7E4B008E-A128-4214-879D-2D48EC388072}"/>
          </ac:spMkLst>
        </pc:spChg>
        <pc:spChg chg="del">
          <ac:chgData name="Antonia H." userId="da08060cd893cdf4" providerId="Windows Live" clId="Web-{45A4C367-1C9B-4A64-8140-B98F9CA84709}" dt="2018-05-29T11:59:05.062" v="2018" actId="20577"/>
          <ac:spMkLst>
            <pc:docMk/>
            <pc:sldMk cId="35456345" sldId="278"/>
            <ac:spMk id="6" creationId="{E7F00317-CF37-4E39-A843-28014DB95BE0}"/>
          </ac:spMkLst>
        </pc:spChg>
        <pc:spChg chg="del">
          <ac:chgData name="Antonia H." userId="da08060cd893cdf4" providerId="Windows Live" clId="Web-{45A4C367-1C9B-4A64-8140-B98F9CA84709}" dt="2018-05-29T11:59:10.625" v="2024" actId="20577"/>
          <ac:spMkLst>
            <pc:docMk/>
            <pc:sldMk cId="35456345" sldId="278"/>
            <ac:spMk id="7" creationId="{53D58E69-557A-495B-B4ED-4D3FC67AA884}"/>
          </ac:spMkLst>
        </pc:spChg>
        <pc:spChg chg="del">
          <ac:chgData name="Antonia H." userId="da08060cd893cdf4" providerId="Windows Live" clId="Web-{45A4C367-1C9B-4A64-8140-B98F9CA84709}" dt="2018-05-29T11:59:17.265" v="2027" actId="20577"/>
          <ac:spMkLst>
            <pc:docMk/>
            <pc:sldMk cId="35456345" sldId="278"/>
            <ac:spMk id="8" creationId="{DD967B6C-3678-4883-A7AB-E1C493C36E34}"/>
          </ac:spMkLst>
        </pc:spChg>
        <pc:spChg chg="del">
          <ac:chgData name="Antonia H." userId="da08060cd893cdf4" providerId="Windows Live" clId="Web-{45A4C367-1C9B-4A64-8140-B98F9CA84709}" dt="2018-05-29T11:59:23.218" v="2032" actId="20577"/>
          <ac:spMkLst>
            <pc:docMk/>
            <pc:sldMk cId="35456345" sldId="278"/>
            <ac:spMk id="13" creationId="{50E8E3D4-1773-4B3F-80A0-B3BFCE081540}"/>
          </ac:spMkLst>
        </pc:spChg>
        <pc:cxnChg chg="del">
          <ac:chgData name="Antonia H." userId="da08060cd893cdf4" providerId="Windows Live" clId="Web-{45A4C367-1C9B-4A64-8140-B98F9CA84709}" dt="2018-05-29T11:59:08.703" v="2023" actId="20577"/>
          <ac:cxnSpMkLst>
            <pc:docMk/>
            <pc:sldMk cId="35456345" sldId="278"/>
            <ac:cxnSpMk id="9" creationId="{8A3922A6-67D7-4E57-A98F-148D0EB9A0E6}"/>
          </ac:cxnSpMkLst>
        </pc:cxnChg>
        <pc:cxnChg chg="del">
          <ac:chgData name="Antonia H." userId="da08060cd893cdf4" providerId="Windows Live" clId="Web-{45A4C367-1C9B-4A64-8140-B98F9CA84709}" dt="2018-05-29T11:59:08.703" v="2022" actId="20577"/>
          <ac:cxnSpMkLst>
            <pc:docMk/>
            <pc:sldMk cId="35456345" sldId="278"/>
            <ac:cxnSpMk id="10" creationId="{8999192E-AD5D-493C-A367-FFEC644D41E8}"/>
          </ac:cxnSpMkLst>
        </pc:cxnChg>
        <pc:cxnChg chg="del">
          <ac:chgData name="Antonia H." userId="da08060cd893cdf4" providerId="Windows Live" clId="Web-{45A4C367-1C9B-4A64-8140-B98F9CA84709}" dt="2018-05-29T11:59:15.656" v="2026" actId="20577"/>
          <ac:cxnSpMkLst>
            <pc:docMk/>
            <pc:sldMk cId="35456345" sldId="278"/>
            <ac:cxnSpMk id="11" creationId="{0BFDC2AE-E63D-4A03-B569-4DA6293A7DD7}"/>
          </ac:cxnSpMkLst>
        </pc:cxnChg>
      </pc:sldChg>
      <pc:sldChg chg="addSp delSp modSp add ord replId addCm delCm modCm">
        <pc:chgData name="Antonia H." userId="da08060cd893cdf4" providerId="Windows Live" clId="Web-{45A4C367-1C9B-4A64-8140-B98F9CA84709}" dt="2018-05-29T13:55:25.729" v="5485" actId="14100"/>
        <pc:sldMkLst>
          <pc:docMk/>
          <pc:sldMk cId="210717714" sldId="281"/>
        </pc:sldMkLst>
        <pc:spChg chg="mod">
          <ac:chgData name="Antonia H." userId="da08060cd893cdf4" providerId="Windows Live" clId="Web-{45A4C367-1C9B-4A64-8140-B98F9CA84709}" dt="2018-05-29T13:16:45.698" v="4478" actId="20577"/>
          <ac:spMkLst>
            <pc:docMk/>
            <pc:sldMk cId="210717714" sldId="281"/>
            <ac:spMk id="2" creationId="{4501D76E-D4FF-4405-BA88-EEC4B426FB4D}"/>
          </ac:spMkLst>
        </pc:spChg>
        <pc:spChg chg="del mod">
          <ac:chgData name="Antonia H." userId="da08060cd893cdf4" providerId="Windows Live" clId="Web-{45A4C367-1C9B-4A64-8140-B98F9CA84709}" dt="2018-05-29T12:26:52.338" v="2203" actId="20577"/>
          <ac:spMkLst>
            <pc:docMk/>
            <pc:sldMk cId="210717714" sldId="281"/>
            <ac:spMk id="3" creationId="{7AAE6481-B531-42B1-AB64-E6720C41606F}"/>
          </ac:spMkLst>
        </pc:spChg>
        <pc:spChg chg="mod">
          <ac:chgData name="Antonia H." userId="da08060cd893cdf4" providerId="Windows Live" clId="Web-{45A4C367-1C9B-4A64-8140-B98F9CA84709}" dt="2018-05-29T13:55:17.291" v="5483" actId="14100"/>
          <ac:spMkLst>
            <pc:docMk/>
            <pc:sldMk cId="210717714" sldId="281"/>
            <ac:spMk id="4" creationId="{8F52EC26-8FE0-4643-8B51-D91C97322271}"/>
          </ac:spMkLst>
        </pc:spChg>
        <pc:spChg chg="add mod">
          <ac:chgData name="Antonia H." userId="da08060cd893cdf4" providerId="Windows Live" clId="Web-{45A4C367-1C9B-4A64-8140-B98F9CA84709}" dt="2018-05-29T13:55:25.729" v="5485" actId="14100"/>
          <ac:spMkLst>
            <pc:docMk/>
            <pc:sldMk cId="210717714" sldId="281"/>
            <ac:spMk id="7" creationId="{E1CF99AF-1E72-49CF-818F-CF2CD892C0CD}"/>
          </ac:spMkLst>
        </pc:spChg>
      </pc:sldChg>
      <pc:sldChg chg="addSp delSp modSp add replId delCm">
        <pc:chgData name="Antonia H." userId="da08060cd893cdf4" providerId="Windows Live" clId="Web-{45A4C367-1C9B-4A64-8140-B98F9CA84709}" dt="2018-05-29T14:35:22.009" v="6762" actId="20577"/>
        <pc:sldMkLst>
          <pc:docMk/>
          <pc:sldMk cId="2074862066" sldId="282"/>
        </pc:sldMkLst>
        <pc:spChg chg="mod">
          <ac:chgData name="Antonia H." userId="da08060cd893cdf4" providerId="Windows Live" clId="Web-{45A4C367-1C9B-4A64-8140-B98F9CA84709}" dt="2018-05-29T13:44:01.709" v="5340" actId="20577"/>
          <ac:spMkLst>
            <pc:docMk/>
            <pc:sldMk cId="2074862066" sldId="282"/>
            <ac:spMk id="2" creationId="{4501D76E-D4FF-4405-BA88-EEC4B426FB4D}"/>
          </ac:spMkLst>
        </pc:spChg>
        <pc:spChg chg="add mod">
          <ac:chgData name="Antonia H." userId="da08060cd893cdf4" providerId="Windows Live" clId="Web-{45A4C367-1C9B-4A64-8140-B98F9CA84709}" dt="2018-05-29T14:34:32.163" v="6748" actId="20577"/>
          <ac:spMkLst>
            <pc:docMk/>
            <pc:sldMk cId="2074862066" sldId="282"/>
            <ac:spMk id="3" creationId="{EA3D25C6-C5A1-464E-A96F-72A7BFA0C005}"/>
          </ac:spMkLst>
        </pc:spChg>
        <pc:spChg chg="del mod">
          <ac:chgData name="Antonia H." userId="da08060cd893cdf4" providerId="Windows Live" clId="Web-{45A4C367-1C9B-4A64-8140-B98F9CA84709}" dt="2018-05-29T12:41:58.218" v="2451" actId="1076"/>
          <ac:spMkLst>
            <pc:docMk/>
            <pc:sldMk cId="2074862066" sldId="282"/>
            <ac:spMk id="4" creationId="{8F52EC26-8FE0-4643-8B51-D91C97322271}"/>
          </ac:spMkLst>
        </pc:spChg>
        <pc:spChg chg="add mod">
          <ac:chgData name="Antonia H." userId="da08060cd893cdf4" providerId="Windows Live" clId="Web-{45A4C367-1C9B-4A64-8140-B98F9CA84709}" dt="2018-05-29T14:34:14.351" v="6739" actId="20577"/>
          <ac:spMkLst>
            <pc:docMk/>
            <pc:sldMk cId="2074862066" sldId="282"/>
            <ac:spMk id="6" creationId="{712B188F-ED71-41D3-BDF9-BC98BAEEB319}"/>
          </ac:spMkLst>
        </pc:spChg>
        <pc:spChg chg="mod">
          <ac:chgData name="Antonia H." userId="da08060cd893cdf4" providerId="Windows Live" clId="Web-{45A4C367-1C9B-4A64-8140-B98F9CA84709}" dt="2018-05-29T13:53:16.697" v="5428" actId="14100"/>
          <ac:spMkLst>
            <pc:docMk/>
            <pc:sldMk cId="2074862066" sldId="282"/>
            <ac:spMk id="7" creationId="{E1CF99AF-1E72-49CF-818F-CF2CD892C0CD}"/>
          </ac:spMkLst>
        </pc:spChg>
        <pc:spChg chg="add mod">
          <ac:chgData name="Antonia H." userId="da08060cd893cdf4" providerId="Windows Live" clId="Web-{45A4C367-1C9B-4A64-8140-B98F9CA84709}" dt="2018-05-29T14:35:09.867" v="6757" actId="20577"/>
          <ac:spMkLst>
            <pc:docMk/>
            <pc:sldMk cId="2074862066" sldId="282"/>
            <ac:spMk id="8" creationId="{FDAC2ACB-1D21-4931-977E-4049E5C45DF1}"/>
          </ac:spMkLst>
        </pc:spChg>
        <pc:spChg chg="add mod">
          <ac:chgData name="Antonia H." userId="da08060cd893cdf4" providerId="Windows Live" clId="Web-{45A4C367-1C9B-4A64-8140-B98F9CA84709}" dt="2018-05-29T14:35:22.009" v="6762" actId="20577"/>
          <ac:spMkLst>
            <pc:docMk/>
            <pc:sldMk cId="2074862066" sldId="282"/>
            <ac:spMk id="9" creationId="{D2FB577F-FF41-4E27-B570-68898B0EA1D7}"/>
          </ac:spMkLst>
        </pc:spChg>
        <pc:spChg chg="add del mod">
          <ac:chgData name="Antonia H." userId="da08060cd893cdf4" providerId="Windows Live" clId="Web-{45A4C367-1C9B-4A64-8140-B98F9CA84709}" dt="2018-05-29T13:06:32.961" v="3734" actId="20577"/>
          <ac:spMkLst>
            <pc:docMk/>
            <pc:sldMk cId="2074862066" sldId="282"/>
            <ac:spMk id="10" creationId="{9476E40F-FC72-40D4-AB4B-4340A3C90328}"/>
          </ac:spMkLst>
        </pc:spChg>
        <pc:cxnChg chg="add mod">
          <ac:chgData name="Antonia H." userId="da08060cd893cdf4" providerId="Windows Live" clId="Web-{45A4C367-1C9B-4A64-8140-B98F9CA84709}" dt="2018-05-29T13:45:23.569" v="5367" actId="1076"/>
          <ac:cxnSpMkLst>
            <pc:docMk/>
            <pc:sldMk cId="2074862066" sldId="282"/>
            <ac:cxnSpMk id="13" creationId="{45307B6A-AD75-43E4-A305-C52788A1D2D7}"/>
          </ac:cxnSpMkLst>
        </pc:cxnChg>
        <pc:cxnChg chg="add mod">
          <ac:chgData name="Antonia H." userId="da08060cd893cdf4" providerId="Windows Live" clId="Web-{45A4C367-1C9B-4A64-8140-B98F9CA84709}" dt="2018-05-29T13:51:44.634" v="5411" actId="1076"/>
          <ac:cxnSpMkLst>
            <pc:docMk/>
            <pc:sldMk cId="2074862066" sldId="282"/>
            <ac:cxnSpMk id="14" creationId="{4E90ECB8-4E72-4521-9CBF-6C7735D91E19}"/>
          </ac:cxnSpMkLst>
        </pc:cxnChg>
        <pc:cxnChg chg="add mod">
          <ac:chgData name="Antonia H." userId="da08060cd893cdf4" providerId="Windows Live" clId="Web-{45A4C367-1C9B-4A64-8140-B98F9CA84709}" dt="2018-05-29T13:52:05.743" v="5418" actId="14100"/>
          <ac:cxnSpMkLst>
            <pc:docMk/>
            <pc:sldMk cId="2074862066" sldId="282"/>
            <ac:cxnSpMk id="15" creationId="{D98DE331-CF31-46D7-80CD-2852ACC04B50}"/>
          </ac:cxnSpMkLst>
        </pc:cxnChg>
      </pc:sldChg>
      <pc:sldChg chg="addSp delSp modSp add replId delCm">
        <pc:chgData name="Antonia H." userId="da08060cd893cdf4" providerId="Windows Live" clId="Web-{45A4C367-1C9B-4A64-8140-B98F9CA84709}" dt="2018-05-29T14:36:49.976" v="6780" actId="20577"/>
        <pc:sldMkLst>
          <pc:docMk/>
          <pc:sldMk cId="2594738097" sldId="284"/>
        </pc:sldMkLst>
        <pc:spChg chg="mod">
          <ac:chgData name="Antonia H." userId="da08060cd893cdf4" providerId="Windows Live" clId="Web-{45A4C367-1C9B-4A64-8140-B98F9CA84709}" dt="2018-05-29T13:44:06.334" v="5344" actId="20577"/>
          <ac:spMkLst>
            <pc:docMk/>
            <pc:sldMk cId="2594738097" sldId="284"/>
            <ac:spMk id="2" creationId="{4501D76E-D4FF-4405-BA88-EEC4B426FB4D}"/>
          </ac:spMkLst>
        </pc:spChg>
        <pc:spChg chg="del">
          <ac:chgData name="Antonia H." userId="da08060cd893cdf4" providerId="Windows Live" clId="Web-{45A4C367-1C9B-4A64-8140-B98F9CA84709}" dt="2018-05-29T13:03:42.819" v="3248" actId="20577"/>
          <ac:spMkLst>
            <pc:docMk/>
            <pc:sldMk cId="2594738097" sldId="284"/>
            <ac:spMk id="3" creationId="{EA3D25C6-C5A1-464E-A96F-72A7BFA0C005}"/>
          </ac:spMkLst>
        </pc:spChg>
        <pc:spChg chg="mod">
          <ac:chgData name="Antonia H." userId="da08060cd893cdf4" providerId="Windows Live" clId="Web-{45A4C367-1C9B-4A64-8140-B98F9CA84709}" dt="2018-05-29T13:51:07.149" v="5407" actId="20577"/>
          <ac:spMkLst>
            <pc:docMk/>
            <pc:sldMk cId="2594738097" sldId="284"/>
            <ac:spMk id="7" creationId="{E1CF99AF-1E72-49CF-818F-CF2CD892C0CD}"/>
          </ac:spMkLst>
        </pc:spChg>
        <pc:spChg chg="del">
          <ac:chgData name="Antonia H." userId="da08060cd893cdf4" providerId="Windows Live" clId="Web-{45A4C367-1C9B-4A64-8140-B98F9CA84709}" dt="2018-05-29T13:03:42.053" v="3247" actId="20577"/>
          <ac:spMkLst>
            <pc:docMk/>
            <pc:sldMk cId="2594738097" sldId="284"/>
            <ac:spMk id="8" creationId="{FDAC2ACB-1D21-4931-977E-4049E5C45DF1}"/>
          </ac:spMkLst>
        </pc:spChg>
        <pc:spChg chg="del">
          <ac:chgData name="Antonia H." userId="da08060cd893cdf4" providerId="Windows Live" clId="Web-{45A4C367-1C9B-4A64-8140-B98F9CA84709}" dt="2018-05-29T13:03:40.991" v="3246" actId="20577"/>
          <ac:spMkLst>
            <pc:docMk/>
            <pc:sldMk cId="2594738097" sldId="284"/>
            <ac:spMk id="9" creationId="{D2FB577F-FF41-4E27-B570-68898B0EA1D7}"/>
          </ac:spMkLst>
        </pc:spChg>
        <pc:spChg chg="mod">
          <ac:chgData name="Antonia H." userId="da08060cd893cdf4" providerId="Windows Live" clId="Web-{45A4C367-1C9B-4A64-8140-B98F9CA84709}" dt="2018-05-29T14:36:07.883" v="6773" actId="20577"/>
          <ac:spMkLst>
            <pc:docMk/>
            <pc:sldMk cId="2594738097" sldId="284"/>
            <ac:spMk id="10" creationId="{9476E40F-FC72-40D4-AB4B-4340A3C90328}"/>
          </ac:spMkLst>
        </pc:spChg>
        <pc:spChg chg="add mod">
          <ac:chgData name="Antonia H." userId="da08060cd893cdf4" providerId="Windows Live" clId="Web-{45A4C367-1C9B-4A64-8140-B98F9CA84709}" dt="2018-05-29T14:36:49.976" v="6780" actId="20577"/>
          <ac:spMkLst>
            <pc:docMk/>
            <pc:sldMk cId="2594738097" sldId="284"/>
            <ac:spMk id="11" creationId="{D3B04B30-1AFD-44AF-AA4D-DE6E72468843}"/>
          </ac:spMkLst>
        </pc:spChg>
        <pc:cxnChg chg="add mod">
          <ac:chgData name="Antonia H." userId="da08060cd893cdf4" providerId="Windows Live" clId="Web-{45A4C367-1C9B-4A64-8140-B98F9CA84709}" dt="2018-05-29T13:54:08.213" v="5452" actId="14100"/>
          <ac:cxnSpMkLst>
            <pc:docMk/>
            <pc:sldMk cId="2594738097" sldId="284"/>
            <ac:cxnSpMk id="4" creationId="{E54D843B-2B9C-48D5-8D8B-6D78D5CBDBE6}"/>
          </ac:cxnSpMkLst>
        </pc:cxnChg>
        <pc:cxnChg chg="add mod">
          <ac:chgData name="Antonia H." userId="da08060cd893cdf4" providerId="Windows Live" clId="Web-{45A4C367-1C9B-4A64-8140-B98F9CA84709}" dt="2018-05-29T13:54:02.213" v="5451" actId="1076"/>
          <ac:cxnSpMkLst>
            <pc:docMk/>
            <pc:sldMk cId="2594738097" sldId="284"/>
            <ac:cxnSpMk id="13" creationId="{C7C4357D-CBBF-4D3F-AFCC-6AFDBB415D58}"/>
          </ac:cxnSpMkLst>
        </pc:cxnChg>
      </pc:sldChg>
      <pc:sldChg chg="modSp add replId">
        <pc:chgData name="Antonia H." userId="da08060cd893cdf4" providerId="Windows Live" clId="Web-{45A4C367-1C9B-4A64-8140-B98F9CA84709}" dt="2018-05-29T14:30:46.365" v="6696" actId="20577"/>
        <pc:sldMkLst>
          <pc:docMk/>
          <pc:sldMk cId="34483255" sldId="285"/>
        </pc:sldMkLst>
        <pc:spChg chg="mod">
          <ac:chgData name="Antonia H." userId="da08060cd893cdf4" providerId="Windows Live" clId="Web-{45A4C367-1C9B-4A64-8140-B98F9CA84709}" dt="2018-05-29T13:12:18.399" v="4096" actId="20577"/>
          <ac:spMkLst>
            <pc:docMk/>
            <pc:sldMk cId="34483255" sldId="285"/>
            <ac:spMk id="2" creationId="{0DE921C1-55BB-4E24-842F-65A637D787B8}"/>
          </ac:spMkLst>
        </pc:spChg>
        <pc:spChg chg="mod">
          <ac:chgData name="Antonia H." userId="da08060cd893cdf4" providerId="Windows Live" clId="Web-{45A4C367-1C9B-4A64-8140-B98F9CA84709}" dt="2018-05-29T14:30:46.365" v="6696" actId="20577"/>
          <ac:spMkLst>
            <pc:docMk/>
            <pc:sldMk cId="34483255" sldId="285"/>
            <ac:spMk id="3" creationId="{06BA76FA-B719-4A05-BDAC-50CF3E11B7F7}"/>
          </ac:spMkLst>
        </pc:spChg>
      </pc:sldChg>
      <pc:sldChg chg="addSp delSp modSp add replId">
        <pc:chgData name="Antonia H." userId="da08060cd893cdf4" providerId="Windows Live" clId="Web-{45A4C367-1C9B-4A64-8140-B98F9CA84709}" dt="2018-05-29T14:33:33.256" v="6728" actId="20577"/>
        <pc:sldMkLst>
          <pc:docMk/>
          <pc:sldMk cId="4046975872" sldId="286"/>
        </pc:sldMkLst>
        <pc:spChg chg="mod">
          <ac:chgData name="Antonia H." userId="da08060cd893cdf4" providerId="Windows Live" clId="Web-{45A4C367-1C9B-4A64-8140-B98F9CA84709}" dt="2018-05-29T13:16:53.636" v="4486" actId="20577"/>
          <ac:spMkLst>
            <pc:docMk/>
            <pc:sldMk cId="4046975872" sldId="286"/>
            <ac:spMk id="2" creationId="{4501D76E-D4FF-4405-BA88-EEC4B426FB4D}"/>
          </ac:spMkLst>
        </pc:spChg>
        <pc:spChg chg="add del mod">
          <ac:chgData name="Antonia H." userId="da08060cd893cdf4" providerId="Windows Live" clId="Web-{45A4C367-1C9B-4A64-8140-B98F9CA84709}" dt="2018-05-29T13:18:13.027" v="4520" actId="20577"/>
          <ac:spMkLst>
            <pc:docMk/>
            <pc:sldMk cId="4046975872" sldId="286"/>
            <ac:spMk id="3" creationId="{A063B417-2C2E-4D74-91A2-52AC25F85153}"/>
          </ac:spMkLst>
        </pc:spChg>
        <pc:spChg chg="mod">
          <ac:chgData name="Antonia H." userId="da08060cd893cdf4" providerId="Windows Live" clId="Web-{45A4C367-1C9B-4A64-8140-B98F9CA84709}" dt="2018-05-29T13:55:38.510" v="5486" actId="14100"/>
          <ac:spMkLst>
            <pc:docMk/>
            <pc:sldMk cId="4046975872" sldId="286"/>
            <ac:spMk id="4" creationId="{8F52EC26-8FE0-4643-8B51-D91C97322271}"/>
          </ac:spMkLst>
        </pc:spChg>
        <pc:spChg chg="del">
          <ac:chgData name="Antonia H." userId="da08060cd893cdf4" providerId="Windows Live" clId="Web-{45A4C367-1C9B-4A64-8140-B98F9CA84709}" dt="2018-05-29T13:16:55.432" v="4489" actId="20577"/>
          <ac:spMkLst>
            <pc:docMk/>
            <pc:sldMk cId="4046975872" sldId="286"/>
            <ac:spMk id="7" creationId="{E1CF99AF-1E72-49CF-818F-CF2CD892C0CD}"/>
          </ac:spMkLst>
        </pc:spChg>
        <pc:spChg chg="add mod">
          <ac:chgData name="Antonia H." userId="da08060cd893cdf4" providerId="Windows Live" clId="Web-{45A4C367-1C9B-4A64-8140-B98F9CA84709}" dt="2018-05-29T14:04:01.371" v="5623" actId="20577"/>
          <ac:spMkLst>
            <pc:docMk/>
            <pc:sldMk cId="4046975872" sldId="286"/>
            <ac:spMk id="9" creationId="{60DFDDDF-8084-4061-B4DF-18F526559F6D}"/>
          </ac:spMkLst>
        </pc:spChg>
        <pc:spChg chg="add mod">
          <ac:chgData name="Antonia H." userId="da08060cd893cdf4" providerId="Windows Live" clId="Web-{45A4C367-1C9B-4A64-8140-B98F9CA84709}" dt="2018-05-29T14:33:18.756" v="6722" actId="20577"/>
          <ac:spMkLst>
            <pc:docMk/>
            <pc:sldMk cId="4046975872" sldId="286"/>
            <ac:spMk id="10" creationId="{1DAEB31A-CD00-4FFB-9081-FD1289563692}"/>
          </ac:spMkLst>
        </pc:spChg>
        <pc:spChg chg="add mod">
          <ac:chgData name="Antonia H." userId="da08060cd893cdf4" providerId="Windows Live" clId="Web-{45A4C367-1C9B-4A64-8140-B98F9CA84709}" dt="2018-05-29T14:33:33.256" v="6728" actId="20577"/>
          <ac:spMkLst>
            <pc:docMk/>
            <pc:sldMk cId="4046975872" sldId="286"/>
            <ac:spMk id="11" creationId="{EDE8C429-F0FE-48FA-BF23-6B1237267990}"/>
          </ac:spMkLst>
        </pc:spChg>
        <pc:cxnChg chg="add mod">
          <ac:chgData name="Antonia H." userId="da08060cd893cdf4" providerId="Windows Live" clId="Web-{45A4C367-1C9B-4A64-8140-B98F9CA84709}" dt="2018-05-29T13:42:27.192" v="5318" actId="14100"/>
          <ac:cxnSpMkLst>
            <pc:docMk/>
            <pc:sldMk cId="4046975872" sldId="286"/>
            <ac:cxnSpMk id="13" creationId="{426B619B-C7EB-4A57-B8D9-A31155C9D9CD}"/>
          </ac:cxnSpMkLst>
        </pc:cxnChg>
        <pc:cxnChg chg="add mod">
          <ac:chgData name="Antonia H." userId="da08060cd893cdf4" providerId="Windows Live" clId="Web-{45A4C367-1C9B-4A64-8140-B98F9CA84709}" dt="2018-05-29T13:42:39.864" v="5321" actId="14100"/>
          <ac:cxnSpMkLst>
            <pc:docMk/>
            <pc:sldMk cId="4046975872" sldId="286"/>
            <ac:cxnSpMk id="14" creationId="{9C082E0E-2F7F-4EAC-9F95-787E7005A3B4}"/>
          </ac:cxnSpMkLst>
        </pc:cxnChg>
        <pc:cxnChg chg="add mod">
          <ac:chgData name="Antonia H." userId="da08060cd893cdf4" providerId="Windows Live" clId="Web-{45A4C367-1C9B-4A64-8140-B98F9CA84709}" dt="2018-05-29T13:42:49.629" v="5324" actId="14100"/>
          <ac:cxnSpMkLst>
            <pc:docMk/>
            <pc:sldMk cId="4046975872" sldId="286"/>
            <ac:cxnSpMk id="15" creationId="{7C66C4C6-EC85-4C84-A919-820C14DE6D8E}"/>
          </ac:cxnSpMkLst>
        </pc:cxnChg>
      </pc:sldChg>
      <pc:sldChg chg="addSp delSp modSp new mod modClrScheme addCm modCm chgLayout">
        <pc:chgData name="Antonia H." userId="da08060cd893cdf4" providerId="Windows Live" clId="Web-{45A4C367-1C9B-4A64-8140-B98F9CA84709}" dt="2018-05-29T14:38:26.274" v="6788" actId="20577"/>
        <pc:sldMkLst>
          <pc:docMk/>
          <pc:sldMk cId="3320963923" sldId="287"/>
        </pc:sldMkLst>
        <pc:spChg chg="mod ord">
          <ac:chgData name="Antonia H." userId="da08060cd893cdf4" providerId="Windows Live" clId="Web-{45A4C367-1C9B-4A64-8140-B98F9CA84709}" dt="2018-05-29T14:06:01.950" v="5714" actId="20577"/>
          <ac:spMkLst>
            <pc:docMk/>
            <pc:sldMk cId="3320963923" sldId="287"/>
            <ac:spMk id="2" creationId="{82D61A46-E017-4DCB-B937-99BB1F813988}"/>
          </ac:spMkLst>
        </pc:spChg>
        <pc:spChg chg="mod ord">
          <ac:chgData name="Antonia H." userId="da08060cd893cdf4" providerId="Windows Live" clId="Web-{45A4C367-1C9B-4A64-8140-B98F9CA84709}" dt="2018-05-29T14:38:26.274" v="6788" actId="20577"/>
          <ac:spMkLst>
            <pc:docMk/>
            <pc:sldMk cId="3320963923" sldId="287"/>
            <ac:spMk id="3" creationId="{5816B222-CCBB-4919-9096-878C58C68550}"/>
          </ac:spMkLst>
        </pc:spChg>
        <pc:spChg chg="del">
          <ac:chgData name="Antonia H." userId="da08060cd893cdf4" providerId="Windows Live" clId="Web-{45A4C367-1C9B-4A64-8140-B98F9CA84709}" dt="2018-05-29T14:05:48.840" v="5651" actId="20577"/>
          <ac:spMkLst>
            <pc:docMk/>
            <pc:sldMk cId="3320963923" sldId="287"/>
            <ac:spMk id="4" creationId="{C075A3CC-0769-4055-8288-653266D2E6BD}"/>
          </ac:spMkLst>
        </pc:spChg>
        <pc:spChg chg="mod ord">
          <ac:chgData name="Antonia H." userId="da08060cd893cdf4" providerId="Windows Live" clId="Web-{45A4C367-1C9B-4A64-8140-B98F9CA84709}" dt="2018-05-29T14:05:48.840" v="5651" actId="20577"/>
          <ac:spMkLst>
            <pc:docMk/>
            <pc:sldMk cId="3320963923" sldId="287"/>
            <ac:spMk id="5" creationId="{6A1BA299-0052-4987-9CCB-9027ECE2D42E}"/>
          </ac:spMkLst>
        </pc:spChg>
        <pc:spChg chg="add mod">
          <ac:chgData name="Antonia H." userId="da08060cd893cdf4" providerId="Windows Live" clId="Web-{45A4C367-1C9B-4A64-8140-B98F9CA84709}" dt="2018-05-29T14:09:32.810" v="5860" actId="14100"/>
          <ac:spMkLst>
            <pc:docMk/>
            <pc:sldMk cId="3320963923" sldId="287"/>
            <ac:spMk id="7" creationId="{424811D3-0FDA-4451-9486-A4BAC3B8A9FD}"/>
          </ac:spMkLst>
        </pc:spChg>
        <pc:spChg chg="add mod">
          <ac:chgData name="Antonia H." userId="da08060cd893cdf4" providerId="Windows Live" clId="Web-{45A4C367-1C9B-4A64-8140-B98F9CA84709}" dt="2018-05-29T14:09:47.482" v="5870" actId="20577"/>
          <ac:spMkLst>
            <pc:docMk/>
            <pc:sldMk cId="3320963923" sldId="287"/>
            <ac:spMk id="9" creationId="{1FBD3362-D4A3-4CFD-914B-9A70278083AF}"/>
          </ac:spMkLst>
        </pc:spChg>
      </pc:sldChg>
      <pc:sldChg chg="delSp modSp add replId">
        <pc:chgData name="Antonia H." userId="da08060cd893cdf4" providerId="Windows Live" clId="Web-{45A4C367-1C9B-4A64-8140-B98F9CA84709}" dt="2018-05-29T14:39:38.368" v="6803" actId="20577"/>
        <pc:sldMkLst>
          <pc:docMk/>
          <pc:sldMk cId="206895269" sldId="288"/>
        </pc:sldMkLst>
        <pc:spChg chg="mod">
          <ac:chgData name="Antonia H." userId="da08060cd893cdf4" providerId="Windows Live" clId="Web-{45A4C367-1C9B-4A64-8140-B98F9CA84709}" dt="2018-05-29T14:39:38.368" v="6803" actId="20577"/>
          <ac:spMkLst>
            <pc:docMk/>
            <pc:sldMk cId="206895269" sldId="288"/>
            <ac:spMk id="3" creationId="{5816B222-CCBB-4919-9096-878C58C68550}"/>
          </ac:spMkLst>
        </pc:spChg>
        <pc:spChg chg="del">
          <ac:chgData name="Antonia H." userId="da08060cd893cdf4" providerId="Windows Live" clId="Web-{45A4C367-1C9B-4A64-8140-B98F9CA84709}" dt="2018-05-29T14:10:33.420" v="5876" actId="20577"/>
          <ac:spMkLst>
            <pc:docMk/>
            <pc:sldMk cId="206895269" sldId="288"/>
            <ac:spMk id="7" creationId="{424811D3-0FDA-4451-9486-A4BAC3B8A9FD}"/>
          </ac:spMkLst>
        </pc:spChg>
        <pc:spChg chg="del">
          <ac:chgData name="Antonia H." userId="da08060cd893cdf4" providerId="Windows Live" clId="Web-{45A4C367-1C9B-4A64-8140-B98F9CA84709}" dt="2018-05-29T14:10:30.576" v="5875" actId="20577"/>
          <ac:spMkLst>
            <pc:docMk/>
            <pc:sldMk cId="206895269" sldId="288"/>
            <ac:spMk id="9" creationId="{1FBD3362-D4A3-4CFD-914B-9A70278083AF}"/>
          </ac:spMkLst>
        </pc:spChg>
      </pc:sldChg>
    </pc:docChg>
  </pc:docChgLst>
  <pc:docChgLst>
    <pc:chgData name="Moritz Nipshagen" userId="ee3b3bbc25b4cb6d" providerId="LiveId" clId="{ABB2BECC-8DAB-479E-A8E5-B3AE5278B86F}"/>
    <pc:docChg chg="undo redo custSel addSld modSld">
      <pc:chgData name="Moritz Nipshagen" userId="ee3b3bbc25b4cb6d" providerId="LiveId" clId="{ABB2BECC-8DAB-479E-A8E5-B3AE5278B86F}" dt="2018-05-29T07:25:07.391" v="3470" actId="20577"/>
      <pc:docMkLst>
        <pc:docMk/>
      </pc:docMkLst>
      <pc:sldChg chg="addCm delCm">
        <pc:chgData name="Moritz Nipshagen" userId="ee3b3bbc25b4cb6d" providerId="LiveId" clId="{ABB2BECC-8DAB-479E-A8E5-B3AE5278B86F}" dt="2018-05-28T21:45:56.205" v="2138" actId="20577"/>
        <pc:sldMkLst>
          <pc:docMk/>
          <pc:sldMk cId="4207171410" sldId="264"/>
        </pc:sldMkLst>
      </pc:sldChg>
      <pc:sldChg chg="modSp">
        <pc:chgData name="Moritz Nipshagen" userId="ee3b3bbc25b4cb6d" providerId="LiveId" clId="{ABB2BECC-8DAB-479E-A8E5-B3AE5278B86F}" dt="2018-05-28T21:43:07.170" v="2136" actId="20577"/>
        <pc:sldMkLst>
          <pc:docMk/>
          <pc:sldMk cId="4281969759" sldId="265"/>
        </pc:sldMkLst>
        <pc:spChg chg="mod">
          <ac:chgData name="Moritz Nipshagen" userId="ee3b3bbc25b4cb6d" providerId="LiveId" clId="{ABB2BECC-8DAB-479E-A8E5-B3AE5278B86F}" dt="2018-05-28T21:43:07.170" v="2136" actId="20577"/>
          <ac:spMkLst>
            <pc:docMk/>
            <pc:sldMk cId="4281969759" sldId="265"/>
            <ac:spMk id="4" creationId="{8E9209EE-BEC9-4E61-9A71-E730B5153E58}"/>
          </ac:spMkLst>
        </pc:spChg>
      </pc:sldChg>
      <pc:sldChg chg="addSp modSp add">
        <pc:chgData name="Moritz Nipshagen" userId="ee3b3bbc25b4cb6d" providerId="LiveId" clId="{ABB2BECC-8DAB-479E-A8E5-B3AE5278B86F}" dt="2018-05-28T22:43:43.859" v="2378" actId="20577"/>
        <pc:sldMkLst>
          <pc:docMk/>
          <pc:sldMk cId="3999652262" sldId="268"/>
        </pc:sldMkLst>
        <pc:spChg chg="mod">
          <ac:chgData name="Moritz Nipshagen" userId="ee3b3bbc25b4cb6d" providerId="LiveId" clId="{ABB2BECC-8DAB-479E-A8E5-B3AE5278B86F}" dt="2018-05-28T20:39:13.988" v="1833" actId="6549"/>
          <ac:spMkLst>
            <pc:docMk/>
            <pc:sldMk cId="3999652262" sldId="268"/>
            <ac:spMk id="2" creationId="{26A82C7B-1C06-4D04-BA5B-E550A51C7E33}"/>
          </ac:spMkLst>
        </pc:spChg>
        <pc:spChg chg="mod">
          <ac:chgData name="Moritz Nipshagen" userId="ee3b3bbc25b4cb6d" providerId="LiveId" clId="{ABB2BECC-8DAB-479E-A8E5-B3AE5278B86F}" dt="2018-05-28T22:04:21.642" v="2139" actId="20577"/>
          <ac:spMkLst>
            <pc:docMk/>
            <pc:sldMk cId="3999652262" sldId="268"/>
            <ac:spMk id="3" creationId="{58246885-D9D5-429E-8941-FF0ABA2086DF}"/>
          </ac:spMkLst>
        </pc:spChg>
        <pc:spChg chg="add mod">
          <ac:chgData name="Moritz Nipshagen" userId="ee3b3bbc25b4cb6d" providerId="LiveId" clId="{ABB2BECC-8DAB-479E-A8E5-B3AE5278B86F}" dt="2018-05-28T22:43:43.859" v="2378" actId="20577"/>
          <ac:spMkLst>
            <pc:docMk/>
            <pc:sldMk cId="3999652262" sldId="268"/>
            <ac:spMk id="5" creationId="{3A01D15B-CA27-49E1-9E95-57E3DB11B083}"/>
          </ac:spMkLst>
        </pc:spChg>
      </pc:sldChg>
      <pc:sldChg chg="addSp delSp modSp add">
        <pc:chgData name="Moritz Nipshagen" userId="ee3b3bbc25b4cb6d" providerId="LiveId" clId="{ABB2BECC-8DAB-479E-A8E5-B3AE5278B86F}" dt="2018-05-28T23:15:56.596" v="2392" actId="20577"/>
        <pc:sldMkLst>
          <pc:docMk/>
          <pc:sldMk cId="3474085989" sldId="269"/>
        </pc:sldMkLst>
        <pc:spChg chg="mod">
          <ac:chgData name="Moritz Nipshagen" userId="ee3b3bbc25b4cb6d" providerId="LiveId" clId="{ABB2BECC-8DAB-479E-A8E5-B3AE5278B86F}" dt="2018-05-28T15:07:57.947" v="775" actId="20577"/>
          <ac:spMkLst>
            <pc:docMk/>
            <pc:sldMk cId="3474085989" sldId="269"/>
            <ac:spMk id="2" creationId="{FFD3E279-1EBF-4F23-876E-AE8EB336E835}"/>
          </ac:spMkLst>
        </pc:spChg>
        <pc:spChg chg="mod">
          <ac:chgData name="Moritz Nipshagen" userId="ee3b3bbc25b4cb6d" providerId="LiveId" clId="{ABB2BECC-8DAB-479E-A8E5-B3AE5278B86F}" dt="2018-05-28T22:21:04.500" v="2335" actId="20577"/>
          <ac:spMkLst>
            <pc:docMk/>
            <pc:sldMk cId="3474085989" sldId="269"/>
            <ac:spMk id="3" creationId="{A403D1CD-974C-496D-9815-0F4DABC967E5}"/>
          </ac:spMkLst>
        </pc:spChg>
        <pc:spChg chg="add del mod">
          <ac:chgData name="Moritz Nipshagen" userId="ee3b3bbc25b4cb6d" providerId="LiveId" clId="{ABB2BECC-8DAB-479E-A8E5-B3AE5278B86F}" dt="2018-05-28T22:11:59.157" v="2149" actId="478"/>
          <ac:spMkLst>
            <pc:docMk/>
            <pc:sldMk cId="3474085989" sldId="269"/>
            <ac:spMk id="4" creationId="{BB39460C-2B97-465A-BBED-4889FA5AD3DB}"/>
          </ac:spMkLst>
        </pc:spChg>
        <pc:spChg chg="add del mod">
          <ac:chgData name="Moritz Nipshagen" userId="ee3b3bbc25b4cb6d" providerId="LiveId" clId="{ABB2BECC-8DAB-479E-A8E5-B3AE5278B86F}" dt="2018-05-28T22:11:58.180" v="2148" actId="478"/>
          <ac:spMkLst>
            <pc:docMk/>
            <pc:sldMk cId="3474085989" sldId="269"/>
            <ac:spMk id="7" creationId="{0CD3587D-8337-4D13-B619-BB09E452B5D7}"/>
          </ac:spMkLst>
        </pc:spChg>
        <pc:spChg chg="add del">
          <ac:chgData name="Moritz Nipshagen" userId="ee3b3bbc25b4cb6d" providerId="LiveId" clId="{ABB2BECC-8DAB-479E-A8E5-B3AE5278B86F}" dt="2018-05-28T22:11:57.620" v="2147" actId="20577"/>
          <ac:spMkLst>
            <pc:docMk/>
            <pc:sldMk cId="3474085989" sldId="269"/>
            <ac:spMk id="8" creationId="{87810A63-6B20-4484-8642-C49AC5CB14D3}"/>
          </ac:spMkLst>
        </pc:spChg>
        <pc:spChg chg="add del mod">
          <ac:chgData name="Moritz Nipshagen" userId="ee3b3bbc25b4cb6d" providerId="LiveId" clId="{ABB2BECC-8DAB-479E-A8E5-B3AE5278B86F}" dt="2018-05-28T22:12:01.458" v="2150" actId="478"/>
          <ac:spMkLst>
            <pc:docMk/>
            <pc:sldMk cId="3474085989" sldId="269"/>
            <ac:spMk id="10" creationId="{D4AA4917-CBE6-47EA-9EF6-790BA134429B}"/>
          </ac:spMkLst>
        </pc:spChg>
        <pc:spChg chg="add mod">
          <ac:chgData name="Moritz Nipshagen" userId="ee3b3bbc25b4cb6d" providerId="LiveId" clId="{ABB2BECC-8DAB-479E-A8E5-B3AE5278B86F}" dt="2018-05-28T23:15:56.596" v="2392" actId="20577"/>
          <ac:spMkLst>
            <pc:docMk/>
            <pc:sldMk cId="3474085989" sldId="269"/>
            <ac:spMk id="11" creationId="{6B9E4D71-1DD7-4A6B-A22B-1EC5AE00C1D6}"/>
          </ac:spMkLst>
        </pc:spChg>
      </pc:sldChg>
      <pc:sldChg chg="modSp add">
        <pc:chgData name="Moritz Nipshagen" userId="ee3b3bbc25b4cb6d" providerId="LiveId" clId="{ABB2BECC-8DAB-479E-A8E5-B3AE5278B86F}" dt="2018-05-28T22:27:43.671" v="2370" actId="20577"/>
        <pc:sldMkLst>
          <pc:docMk/>
          <pc:sldMk cId="2989783733" sldId="270"/>
        </pc:sldMkLst>
        <pc:spChg chg="mod">
          <ac:chgData name="Moritz Nipshagen" userId="ee3b3bbc25b4cb6d" providerId="LiveId" clId="{ABB2BECC-8DAB-479E-A8E5-B3AE5278B86F}" dt="2018-05-28T16:28:01.354" v="1273" actId="20577"/>
          <ac:spMkLst>
            <pc:docMk/>
            <pc:sldMk cId="2989783733" sldId="270"/>
            <ac:spMk id="2" creationId="{232B7C7E-A037-43A1-A542-4F7D649CA4BF}"/>
          </ac:spMkLst>
        </pc:spChg>
        <pc:spChg chg="mod">
          <ac:chgData name="Moritz Nipshagen" userId="ee3b3bbc25b4cb6d" providerId="LiveId" clId="{ABB2BECC-8DAB-479E-A8E5-B3AE5278B86F}" dt="2018-05-28T22:27:43.671" v="2370" actId="20577"/>
          <ac:spMkLst>
            <pc:docMk/>
            <pc:sldMk cId="2989783733" sldId="270"/>
            <ac:spMk id="3" creationId="{B3A5F53A-C3A9-4CB5-AF1B-CB0A065EDECF}"/>
          </ac:spMkLst>
        </pc:spChg>
      </pc:sldChg>
      <pc:sldChg chg="addSp modSp add">
        <pc:chgData name="Moritz Nipshagen" userId="ee3b3bbc25b4cb6d" providerId="LiveId" clId="{ABB2BECC-8DAB-479E-A8E5-B3AE5278B86F}" dt="2018-05-29T07:19:17.712" v="3257" actId="20577"/>
        <pc:sldMkLst>
          <pc:docMk/>
          <pc:sldMk cId="3041166490" sldId="271"/>
        </pc:sldMkLst>
        <pc:spChg chg="mod">
          <ac:chgData name="Moritz Nipshagen" userId="ee3b3bbc25b4cb6d" providerId="LiveId" clId="{ABB2BECC-8DAB-479E-A8E5-B3AE5278B86F}" dt="2018-05-28T20:04:42.020" v="1827" actId="20577"/>
          <ac:spMkLst>
            <pc:docMk/>
            <pc:sldMk cId="3041166490" sldId="271"/>
            <ac:spMk id="2" creationId="{1B6E6B3C-AF74-4B96-B807-90536A12DB12}"/>
          </ac:spMkLst>
        </pc:spChg>
        <pc:spChg chg="mod">
          <ac:chgData name="Moritz Nipshagen" userId="ee3b3bbc25b4cb6d" providerId="LiveId" clId="{ABB2BECC-8DAB-479E-A8E5-B3AE5278B86F}" dt="2018-05-29T07:19:17.712" v="3257" actId="20577"/>
          <ac:spMkLst>
            <pc:docMk/>
            <pc:sldMk cId="3041166490" sldId="271"/>
            <ac:spMk id="3" creationId="{D54BA4AA-1728-4E38-A66A-1F4DEF5C8476}"/>
          </ac:spMkLst>
        </pc:spChg>
        <pc:spChg chg="mod">
          <ac:chgData name="Moritz Nipshagen" userId="ee3b3bbc25b4cb6d" providerId="LiveId" clId="{ABB2BECC-8DAB-479E-A8E5-B3AE5278B86F}" dt="2018-05-28T23:19:50.749" v="2751" actId="14100"/>
          <ac:spMkLst>
            <pc:docMk/>
            <pc:sldMk cId="3041166490" sldId="271"/>
            <ac:spMk id="4" creationId="{AFE1A640-FE51-4D92-801E-8BBF52200F21}"/>
          </ac:spMkLst>
        </pc:spChg>
        <pc:spChg chg="add mod">
          <ac:chgData name="Moritz Nipshagen" userId="ee3b3bbc25b4cb6d" providerId="LiveId" clId="{ABB2BECC-8DAB-479E-A8E5-B3AE5278B86F}" dt="2018-05-28T23:20:41.985" v="2870" actId="20577"/>
          <ac:spMkLst>
            <pc:docMk/>
            <pc:sldMk cId="3041166490" sldId="271"/>
            <ac:spMk id="6" creationId="{FCE45253-BC38-4704-852F-E52930AE682E}"/>
          </ac:spMkLst>
        </pc:spChg>
      </pc:sldChg>
      <pc:sldChg chg="modSp add">
        <pc:chgData name="Moritz Nipshagen" userId="ee3b3bbc25b4cb6d" providerId="LiveId" clId="{ABB2BECC-8DAB-479E-A8E5-B3AE5278B86F}" dt="2018-05-29T07:25:07.391" v="3470" actId="20577"/>
        <pc:sldMkLst>
          <pc:docMk/>
          <pc:sldMk cId="4160093961" sldId="273"/>
        </pc:sldMkLst>
        <pc:spChg chg="mod">
          <ac:chgData name="Moritz Nipshagen" userId="ee3b3bbc25b4cb6d" providerId="LiveId" clId="{ABB2BECC-8DAB-479E-A8E5-B3AE5278B86F}" dt="2018-05-28T23:21:00.114" v="2906" actId="20577"/>
          <ac:spMkLst>
            <pc:docMk/>
            <pc:sldMk cId="4160093961" sldId="273"/>
            <ac:spMk id="2" creationId="{EE89D6EB-F9B6-445B-9242-623A473DCF31}"/>
          </ac:spMkLst>
        </pc:spChg>
        <pc:spChg chg="mod">
          <ac:chgData name="Moritz Nipshagen" userId="ee3b3bbc25b4cb6d" providerId="LiveId" clId="{ABB2BECC-8DAB-479E-A8E5-B3AE5278B86F}" dt="2018-05-29T07:19:48.446" v="3275" actId="27636"/>
          <ac:spMkLst>
            <pc:docMk/>
            <pc:sldMk cId="4160093961" sldId="273"/>
            <ac:spMk id="3" creationId="{F42421D7-4151-4078-A742-C506D78024F4}"/>
          </ac:spMkLst>
        </pc:spChg>
        <pc:spChg chg="mod">
          <ac:chgData name="Moritz Nipshagen" userId="ee3b3bbc25b4cb6d" providerId="LiveId" clId="{ABB2BECC-8DAB-479E-A8E5-B3AE5278B86F}" dt="2018-05-29T07:25:07.391" v="3470" actId="20577"/>
          <ac:spMkLst>
            <pc:docMk/>
            <pc:sldMk cId="4160093961" sldId="273"/>
            <ac:spMk id="4" creationId="{20F814D5-2BC1-40C7-9834-CFB4C5605A5C}"/>
          </ac:spMkLst>
        </pc:spChg>
      </pc:sldChg>
    </pc:docChg>
  </pc:docChgLst>
  <pc:docChgLst>
    <pc:chgData name="Antonia H." userId="da08060cd893cdf4" providerId="Windows Live" clId="Web-{7513C708-098D-466B-B3C6-93AC11B00C3D}"/>
    <pc:docChg chg="modSld">
      <pc:chgData name="Antonia H." userId="da08060cd893cdf4" providerId="Windows Live" clId="Web-{7513C708-098D-466B-B3C6-93AC11B00C3D}" dt="2018-05-29T10:35:32.778" v="33" actId="20577"/>
      <pc:docMkLst>
        <pc:docMk/>
      </pc:docMkLst>
      <pc:sldChg chg="modSp">
        <pc:chgData name="Antonia H." userId="da08060cd893cdf4" providerId="Windows Live" clId="Web-{7513C708-098D-466B-B3C6-93AC11B00C3D}" dt="2018-05-29T10:35:32.763" v="32" actId="20577"/>
        <pc:sldMkLst>
          <pc:docMk/>
          <pc:sldMk cId="1320045851" sldId="275"/>
        </pc:sldMkLst>
        <pc:spChg chg="mod">
          <ac:chgData name="Antonia H." userId="da08060cd893cdf4" providerId="Windows Live" clId="Web-{7513C708-098D-466B-B3C6-93AC11B00C3D}" dt="2018-05-29T10:35:32.763" v="32" actId="20577"/>
          <ac:spMkLst>
            <pc:docMk/>
            <pc:sldMk cId="1320045851" sldId="275"/>
            <ac:spMk id="3" creationId="{5A04A33C-B07E-45F4-8085-A1A5C079732F}"/>
          </ac:spMkLst>
        </pc:spChg>
      </pc:sldChg>
    </pc:docChg>
  </pc:docChgLst>
  <pc:docChgLst>
    <pc:chgData name="Antonia H." userId="da08060cd893cdf4" providerId="Windows Live" clId="Web-{636BD429-7C3D-4F64-92A3-2E3CC8ACC428}"/>
    <pc:docChg chg="modSld">
      <pc:chgData name="Antonia H." userId="da08060cd893cdf4" providerId="Windows Live" clId="Web-{636BD429-7C3D-4F64-92A3-2E3CC8ACC428}" dt="2018-05-28T16:05:29.288" v="56" actId="20577"/>
      <pc:docMkLst>
        <pc:docMk/>
      </pc:docMkLst>
      <pc:sldChg chg="modSp">
        <pc:chgData name="Antonia H." userId="da08060cd893cdf4" providerId="Windows Live" clId="Web-{636BD429-7C3D-4F64-92A3-2E3CC8ACC428}" dt="2018-05-28T16:05:29.272" v="55" actId="20577"/>
        <pc:sldMkLst>
          <pc:docMk/>
          <pc:sldMk cId="4207171410" sldId="264"/>
        </pc:sldMkLst>
        <pc:spChg chg="mod">
          <ac:chgData name="Antonia H." userId="da08060cd893cdf4" providerId="Windows Live" clId="Web-{636BD429-7C3D-4F64-92A3-2E3CC8ACC428}" dt="2018-05-28T16:05:29.272" v="55" actId="20577"/>
          <ac:spMkLst>
            <pc:docMk/>
            <pc:sldMk cId="4207171410" sldId="264"/>
            <ac:spMk id="4" creationId="{8E9209EE-BEC9-4E61-9A71-E730B5153E58}"/>
          </ac:spMkLst>
        </pc:spChg>
      </pc:sldChg>
    </pc:docChg>
  </pc:docChgLst>
  <pc:docChgLst>
    <pc:chgData name="Antonia H." userId="da08060cd893cdf4" providerId="Windows Live" clId="Web-{623EE841-93D9-443A-83C6-BFC50452D923}"/>
    <pc:docChg chg="">
      <pc:chgData name="Antonia H." userId="da08060cd893cdf4" providerId="Windows Live" clId="Web-{623EE841-93D9-443A-83C6-BFC50452D923}" dt="2018-05-30T07:04:46.120" v="0"/>
      <pc:docMkLst>
        <pc:docMk/>
      </pc:docMkLst>
      <pc:sldChg chg="delCm">
        <pc:chgData name="Antonia H." userId="da08060cd893cdf4" providerId="Windows Live" clId="Web-{623EE841-93D9-443A-83C6-BFC50452D923}" dt="2018-05-30T07:04:46.120" v="0"/>
        <pc:sldMkLst>
          <pc:docMk/>
          <pc:sldMk cId="206895269" sldId="288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9T13:18:02.507" idx="3">
    <p:pos x="3618" y="1584"/>
    <p:text>does this make sense or is this counterintuitive?</p:text>
    <p:extLst>
      <p:ext uri="{C676402C-5697-4E1C-873F-D02D1690AC5C}">
        <p15:threadingInfo xmlns:p15="http://schemas.microsoft.com/office/powerpoint/2012/main" timeZoneBias="-120"/>
      </p:ext>
    </p:extLst>
  </p:cm>
  <p:cm authorId="2" dt="2018-05-29T11:34:42.960" idx="2">
    <p:pos x="3437" y="1241"/>
    <p:text>I probably wouldn't really compare them</p:text>
    <p:extLst>
      <p:ext uri="{C676402C-5697-4E1C-873F-D02D1690AC5C}">
        <p15:threadingInfo xmlns:p15="http://schemas.microsoft.com/office/powerpoint/2012/main" timeZoneBias="0">
          <p15:parentCm authorId="1" idx="3"/>
        </p15:threadingInfo>
      </p:ext>
    </p:extLst>
  </p:cm>
  <p:cm authorId="1" dt="2018-05-29T13:43:10.100" idx="4">
    <p:pos x="3618" y="1720"/>
    <p:text>It is somewhat similar to def, but bigger in the sense that it includes a lot more than a function
Hab ich erstmal raus genommen</p:text>
    <p:extLst>
      <p:ext uri="{C676402C-5697-4E1C-873F-D02D1690AC5C}">
        <p15:threadingInfo xmlns:p15="http://schemas.microsoft.com/office/powerpoint/2012/main" timeZoneBias="-120">
          <p15:parentCm authorId="1" idx="3"/>
        </p15:threadingInfo>
      </p:ext>
    </p:extLst>
  </p:cm>
  <p:cm authorId="2" dt="2018-05-29T14:19:28.392" idx="8">
    <p:pos x="10" y="10"/>
    <p:text>name that class corresponds to how i explained a class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5-29T11:38:14.461" idx="3">
    <p:pos x="10" y="10"/>
    <p:text>will they even be able to read this slide in class?</p:text>
    <p:extLst>
      <p:ext uri="{C676402C-5697-4E1C-873F-D02D1690AC5C}">
        <p15:threadingInfo xmlns:p15="http://schemas.microsoft.com/office/powerpoint/2012/main" timeZoneBias="0"/>
      </p:ext>
    </p:extLst>
  </p:cm>
  <p:cm authorId="1" dt="2018-05-29T13:44:24.233" idx="5">
    <p:pos x="10" y="146"/>
    <p:text>I hope ^_^</p:text>
    <p:extLst>
      <p:ext uri="{C676402C-5697-4E1C-873F-D02D1690AC5C}">
        <p15:threadingInfo xmlns:p15="http://schemas.microsoft.com/office/powerpoint/2012/main" timeZoneBias="-120">
          <p15:parentCm authorId="2" idx="3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5-29T14:10:08.748" idx="7">
    <p:pos x="10" y="10"/>
    <p:text>I copied both code fields. No idea why one lost its color and the other didn't lol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45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25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30/05/2018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B0F99ED-4D3A-4D72-A269-A1CE7E24691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369655-1A58-412D-9151-1EB1B40932AF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136538-EAB0-45D9-8916-47E010945FB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24846A9A-1D88-47B4-8EF2-278EA202D90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F2F94871-57DE-43A6-B863-C9CE757486B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5714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30/05/2018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3E03992-9316-4B30-AD0B-8D5B47D8FD6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C9A0DC-A7DE-4E6D-A847-2074D2BA584B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269A4C63-E35D-4662-A549-84E893C003E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025EF0A9-8A7D-4932-A04A-387BC8AF75A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433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30/05/2018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5D163F1-604F-4194-B0C2-BAEFDED00A01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34B616-EBF8-4A0C-AC5B-0CC9083FE523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25CB2E-C409-4F89-9B1E-4D11F0AE369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F3ED4A93-AB8E-4EF2-B0E5-49343DE8C7C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C852015A-BFBE-47D6-9B49-217171C8C8F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48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30/05/2018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35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30/05/2018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2E32D4D-A566-49D7-9693-864C1415A46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0E3535-427C-4CE7-91F7-C4E99B5E036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E53595-AF09-403B-8D98-E27B29AFF67A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ooter Placeholder 4">
              <a:extLst>
                <a:ext uri="{FF2B5EF4-FFF2-40B4-BE49-F238E27FC236}">
                  <a16:creationId xmlns:a16="http://schemas.microsoft.com/office/drawing/2014/main" id="{1B2A8B9E-B509-4D88-A73F-5E8A897474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FC4B0953-01F8-4DF5-910A-D318562D33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9407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30/05/2018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30/05/2018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</a:defRPr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30/05/2018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6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30/05/2018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2919D7F-6435-4EC6-AA9C-E38F615D7E6B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C320EB-7D6D-4F31-9106-C17DBDF64486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0E81D7-3E38-4086-A81C-1BDBA6606A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3BBB4A78-2A1C-4AFA-B514-2484F374E97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0C3399F2-5043-4CAF-917E-001A22F15C2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46FB8C-92ED-4616-ACB8-D1219362EDC9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0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30/05/2018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73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0" indent="0">
              <a:buNone/>
              <a:defRPr sz="14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30/05/2018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0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30/05/2018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1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30/05/2018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18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30/05/2018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6E6F52F-A23D-46F8-B53A-04D0E9B5ED4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6D23FB-2B51-4905-89DF-EC2F02DF2B44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857CE0-01B7-464C-B33D-DF19DB67E37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DA13C2AE-9187-45F1-985D-8966C215656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CCE1FADB-9C85-4EFB-9489-30A0D17C375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779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mailto:ahain@uos.de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mailto:mnipshagen@uos.de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30/05/2018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6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7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A722562-99FE-44CB-AF89-BB6D382235BF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A49F5C7-377B-45CB-BCA7-93D33075C181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6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7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4C96D0-7B79-4BF7-ACF5-12EC802B655C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5E31F4-09C5-4D25-906A-FD2E1BC0FED6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ooter Placeholder 4">
              <a:extLst>
                <a:ext uri="{FF2B5EF4-FFF2-40B4-BE49-F238E27FC236}">
                  <a16:creationId xmlns:a16="http://schemas.microsoft.com/office/drawing/2014/main" id="{01795823-D001-4C68-973E-FF85A61DEA5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488431EA-C2BE-4C7E-B182-1605531A0BE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15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7" r:id="rId3"/>
    <p:sldLayoutId id="2147483687" r:id="rId4"/>
    <p:sldLayoutId id="2147483688" r:id="rId5"/>
    <p:sldLayoutId id="2147483696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75" r:id="rId1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-course.eu/python3_magic_methods.ph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abuse.com/python-propertie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textbok.readthedocs.io/en/1.0/Object_Oriented_Programming.html" TargetMode="External"/><Relationship Id="rId2" Type="http://schemas.openxmlformats.org/officeDocument/2006/relationships/hyperlink" Target="https://python-textbok.readthedocs.io/en/1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tutorial/classe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TLu2DFOdTg?t=201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7200" dirty="0"/>
              <a:t>Started from the Bottom</a:t>
            </a:r>
            <a:br>
              <a:rPr lang="en-GB" sz="7200" dirty="0"/>
            </a:br>
            <a:r>
              <a:rPr lang="en-GB" sz="1600" dirty="0"/>
              <a:t>(Now We Are Here)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DB381-6A99-4FF5-A483-82C75A61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is</a:t>
            </a:r>
            <a:r>
              <a:rPr lang="de-DE" dirty="0">
                <a:cs typeface="Calibri Light"/>
              </a:rPr>
              <a:t> OOP? - Class, </a:t>
            </a:r>
            <a:r>
              <a:rPr lang="de-DE" dirty="0" err="1">
                <a:cs typeface="Calibri Light"/>
              </a:rPr>
              <a:t>Object</a:t>
            </a:r>
            <a:r>
              <a:rPr lang="de-DE" dirty="0">
                <a:cs typeface="Calibri Light"/>
              </a:rPr>
              <a:t>, Instance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04A33C-B07E-45F4-8085-A1A5C079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However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only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defined</a:t>
            </a:r>
            <a:r>
              <a:rPr lang="de-DE" dirty="0">
                <a:cs typeface="Calibri"/>
              </a:rPr>
              <a:t> a </a:t>
            </a:r>
            <a:r>
              <a:rPr lang="de-DE" dirty="0" err="1">
                <a:cs typeface="Calibri"/>
              </a:rPr>
              <a:t>blueprint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car</a:t>
            </a:r>
            <a:r>
              <a:rPr lang="de-DE" dirty="0">
                <a:cs typeface="Calibri"/>
              </a:rPr>
              <a:t>, not an </a:t>
            </a:r>
            <a:r>
              <a:rPr lang="de-DE" dirty="0" err="1">
                <a:cs typeface="Calibri"/>
              </a:rPr>
              <a:t>actual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specific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car</a:t>
            </a:r>
          </a:p>
          <a:p>
            <a:pPr marL="182245" indent="-182245"/>
            <a:r>
              <a:rPr lang="de-DE" dirty="0">
                <a:cs typeface="Calibri"/>
              </a:rPr>
              <a:t>This </a:t>
            </a:r>
            <a:r>
              <a:rPr lang="de-DE" dirty="0" err="1">
                <a:cs typeface="Calibri"/>
              </a:rPr>
              <a:t>blueprint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template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will </a:t>
            </a:r>
            <a:r>
              <a:rPr lang="de-DE" dirty="0" err="1">
                <a:cs typeface="Calibri"/>
              </a:rPr>
              <a:t>call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car</a:t>
            </a:r>
            <a:r>
              <a:rPr lang="de-DE" dirty="0">
                <a:cs typeface="Calibri"/>
              </a:rPr>
              <a:t> </a:t>
            </a:r>
            <a:r>
              <a:rPr lang="de-DE" b="1" i="1" dirty="0" err="1">
                <a:cs typeface="Calibri"/>
              </a:rPr>
              <a:t>class</a:t>
            </a:r>
          </a:p>
          <a:p>
            <a:pPr marL="182245" indent="-182245"/>
            <a:r>
              <a:rPr lang="de-DE" dirty="0">
                <a:cs typeface="Calibri"/>
              </a:rPr>
              <a:t>All </a:t>
            </a:r>
            <a:r>
              <a:rPr lang="de-DE" dirty="0" err="1">
                <a:cs typeface="Calibri"/>
              </a:rPr>
              <a:t>cars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built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following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blueprint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called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car</a:t>
            </a:r>
            <a:r>
              <a:rPr lang="de-DE" dirty="0">
                <a:cs typeface="Calibri"/>
              </a:rPr>
              <a:t> </a:t>
            </a:r>
            <a:r>
              <a:rPr lang="de-DE" b="1" i="1" dirty="0" err="1">
                <a:cs typeface="Calibri"/>
              </a:rPr>
              <a:t>objects</a:t>
            </a:r>
          </a:p>
          <a:p>
            <a:pPr marL="182245" indent="-182245"/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look</a:t>
            </a:r>
            <a:r>
              <a:rPr lang="de-DE" dirty="0">
                <a:cs typeface="Calibri"/>
              </a:rPr>
              <a:t> at a </a:t>
            </a:r>
            <a:r>
              <a:rPr lang="de-DE" dirty="0" err="1">
                <a:cs typeface="Calibri"/>
              </a:rPr>
              <a:t>very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specific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car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an </a:t>
            </a:r>
            <a:r>
              <a:rPr lang="de-DE" b="1" i="1" dirty="0" err="1">
                <a:cs typeface="Calibri"/>
              </a:rPr>
              <a:t>instance</a:t>
            </a:r>
            <a:r>
              <a:rPr lang="de-DE" b="1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car</a:t>
            </a:r>
            <a:endParaRPr lang="de-DE" i="1" dirty="0" err="1">
              <a:cs typeface="Calibri"/>
            </a:endParaRPr>
          </a:p>
          <a:p>
            <a:pPr marL="383540" lvl="1"/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example</a:t>
            </a:r>
            <a:r>
              <a:rPr lang="de-DE" dirty="0">
                <a:cs typeface="Calibri"/>
              </a:rPr>
              <a:t>: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car</a:t>
            </a:r>
            <a:r>
              <a:rPr lang="de-DE" dirty="0">
                <a:cs typeface="Calibri"/>
              </a:rPr>
              <a:t>.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mom's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car</a:t>
            </a:r>
            <a:r>
              <a:rPr lang="de-DE" dirty="0">
                <a:cs typeface="Calibri"/>
              </a:rPr>
              <a:t>. Elon </a:t>
            </a:r>
            <a:r>
              <a:rPr lang="de-DE" dirty="0" err="1">
                <a:cs typeface="Calibri"/>
              </a:rPr>
              <a:t>Musk's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car</a:t>
            </a:r>
            <a:r>
              <a:rPr lang="de-DE" dirty="0">
                <a:cs typeface="Calibri"/>
              </a:rPr>
              <a:t>.</a:t>
            </a:r>
          </a:p>
          <a:p>
            <a:pPr marL="182245" indent="-182245"/>
            <a:endParaRPr lang="de-DE" i="1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910883-E6F3-49F8-A709-B5AB9F4B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00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DB381-6A99-4FF5-A483-82C75A61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is</a:t>
            </a:r>
            <a:r>
              <a:rPr lang="de-DE" dirty="0">
                <a:cs typeface="Calibri Light"/>
              </a:rPr>
              <a:t> OOP? - </a:t>
            </a:r>
            <a:r>
              <a:rPr lang="de-DE" dirty="0" err="1">
                <a:cs typeface="Calibri Light"/>
              </a:rPr>
              <a:t>Instances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04A33C-B07E-45F4-8085-A1A5C079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20000"/>
          </a:bodyPr>
          <a:lstStyle/>
          <a:p>
            <a:pPr marL="383540" lvl="1"/>
            <a:r>
              <a:rPr lang="de-DE" sz="2400" dirty="0">
                <a:cs typeface="Calibri"/>
              </a:rPr>
              <a:t>So, </a:t>
            </a:r>
            <a:r>
              <a:rPr lang="de-DE" sz="2400" dirty="0" err="1">
                <a:cs typeface="Calibri"/>
              </a:rPr>
              <a:t>this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instance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is</a:t>
            </a:r>
            <a:r>
              <a:rPr lang="de-DE" sz="2400" dirty="0">
                <a:cs typeface="Calibri"/>
              </a:rPr>
              <a:t> Elon </a:t>
            </a:r>
            <a:r>
              <a:rPr lang="de-DE" sz="2400" dirty="0" err="1">
                <a:cs typeface="Calibri"/>
              </a:rPr>
              <a:t>Musks's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car</a:t>
            </a:r>
            <a:r>
              <a:rPr lang="de-DE" sz="2400" dirty="0">
                <a:cs typeface="Calibri"/>
              </a:rPr>
              <a:t> (</a:t>
            </a:r>
            <a:r>
              <a:rPr lang="de-DE" sz="2400" dirty="0" err="1">
                <a:cs typeface="Calibri"/>
              </a:rPr>
              <a:t>one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his</a:t>
            </a:r>
            <a:r>
              <a:rPr lang="de-DE" sz="2400" dirty="0">
                <a:cs typeface="Calibri"/>
              </a:rPr>
              <a:t>, </a:t>
            </a:r>
            <a:r>
              <a:rPr lang="de-DE" sz="2400" dirty="0" err="1">
                <a:cs typeface="Calibri"/>
              </a:rPr>
              <a:t>presumably</a:t>
            </a:r>
            <a:r>
              <a:rPr lang="de-DE" sz="2400" dirty="0">
                <a:cs typeface="Calibri"/>
              </a:rPr>
              <a:t>):</a:t>
            </a:r>
            <a:endParaRPr lang="de-DE" dirty="0">
              <a:cs typeface="Calibri"/>
            </a:endParaRPr>
          </a:p>
          <a:p>
            <a:pPr marL="182245" indent="-182245"/>
            <a:r>
              <a:rPr lang="de-DE" b="1" dirty="0">
                <a:cs typeface="Calibri"/>
              </a:rPr>
              <a:t>Properties:</a:t>
            </a:r>
            <a:endParaRPr lang="en-US" b="1" dirty="0">
              <a:cs typeface="Calibri"/>
            </a:endParaRPr>
          </a:p>
          <a:p>
            <a:pPr marL="383540" lvl="1"/>
            <a:r>
              <a:rPr lang="de-DE" sz="2400" dirty="0" err="1">
                <a:cs typeface="Calibri"/>
              </a:rPr>
              <a:t>It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is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made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by</a:t>
            </a:r>
            <a:r>
              <a:rPr lang="de-DE" sz="2400" dirty="0">
                <a:cs typeface="Calibri"/>
              </a:rPr>
              <a:t> a </a:t>
            </a:r>
            <a:r>
              <a:rPr lang="de-DE" sz="2400" dirty="0" err="1">
                <a:cs typeface="Calibri"/>
              </a:rPr>
              <a:t>certain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brand</a:t>
            </a:r>
            <a:r>
              <a:rPr lang="de-DE" sz="2400" dirty="0">
                <a:cs typeface="Calibri"/>
              </a:rPr>
              <a:t>: </a:t>
            </a:r>
            <a:r>
              <a:rPr lang="de-DE" sz="2400" b="1" i="1" dirty="0">
                <a:cs typeface="Calibri"/>
              </a:rPr>
              <a:t>Tesla</a:t>
            </a:r>
          </a:p>
          <a:p>
            <a:pPr marL="383540" lvl="1"/>
            <a:r>
              <a:rPr lang="de-DE" sz="2400" dirty="0" err="1">
                <a:cs typeface="Calibri"/>
              </a:rPr>
              <a:t>It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has</a:t>
            </a:r>
            <a:r>
              <a:rPr lang="de-DE" sz="2400" dirty="0">
                <a:cs typeface="Calibri"/>
              </a:rPr>
              <a:t> a </a:t>
            </a:r>
            <a:r>
              <a:rPr lang="de-DE" sz="2400" dirty="0" err="1">
                <a:cs typeface="Calibri"/>
              </a:rPr>
              <a:t>certain</a:t>
            </a:r>
            <a:r>
              <a:rPr lang="de-DE" sz="2400" dirty="0">
                <a:cs typeface="Calibri"/>
              </a:rPr>
              <a:t> type 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fuel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or</a:t>
            </a:r>
            <a:r>
              <a:rPr lang="de-DE" sz="2400" dirty="0">
                <a:cs typeface="Calibri"/>
              </a:rPr>
              <a:t> power </a:t>
            </a:r>
            <a:r>
              <a:rPr lang="de-DE" sz="2400" dirty="0" err="1">
                <a:cs typeface="Calibri"/>
              </a:rPr>
              <a:t>source</a:t>
            </a:r>
            <a:r>
              <a:rPr lang="de-DE" sz="2400" dirty="0">
                <a:cs typeface="Calibri"/>
              </a:rPr>
              <a:t>: </a:t>
            </a:r>
            <a:r>
              <a:rPr lang="de-DE" sz="2400" b="1" i="1" dirty="0" err="1">
                <a:cs typeface="Calibri"/>
              </a:rPr>
              <a:t>electricity</a:t>
            </a:r>
          </a:p>
          <a:p>
            <a:pPr marL="383540" lvl="1"/>
            <a:r>
              <a:rPr lang="de-DE" sz="2400" dirty="0" err="1">
                <a:cs typeface="Calibri"/>
              </a:rPr>
              <a:t>It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has</a:t>
            </a:r>
            <a:r>
              <a:rPr lang="de-DE" sz="2400" dirty="0">
                <a:cs typeface="Calibri"/>
              </a:rPr>
              <a:t> a </a:t>
            </a:r>
            <a:r>
              <a:rPr lang="de-DE" sz="2400" dirty="0" err="1">
                <a:cs typeface="Calibri"/>
              </a:rPr>
              <a:t>colour</a:t>
            </a:r>
            <a:r>
              <a:rPr lang="de-DE" sz="2400" dirty="0">
                <a:cs typeface="Calibri"/>
              </a:rPr>
              <a:t>: </a:t>
            </a:r>
            <a:r>
              <a:rPr lang="de-DE" sz="2400" b="1" i="1" dirty="0" err="1">
                <a:cs typeface="Calibri"/>
              </a:rPr>
              <a:t>red</a:t>
            </a:r>
            <a:r>
              <a:rPr lang="de-DE" sz="2400" b="1" i="1" dirty="0">
                <a:cs typeface="Calibri"/>
              </a:rPr>
              <a:t> </a:t>
            </a:r>
          </a:p>
          <a:p>
            <a:pPr marL="383540" lvl="1"/>
            <a:r>
              <a:rPr lang="de-DE" sz="2400" dirty="0" err="1">
                <a:cs typeface="Calibri"/>
              </a:rPr>
              <a:t>It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has</a:t>
            </a:r>
            <a:r>
              <a:rPr lang="de-DE" sz="2400" dirty="0">
                <a:cs typeface="Calibri"/>
              </a:rPr>
              <a:t> a maximum </a:t>
            </a:r>
            <a:r>
              <a:rPr lang="de-DE" sz="2400" dirty="0" err="1">
                <a:cs typeface="Calibri"/>
              </a:rPr>
              <a:t>number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passengers</a:t>
            </a:r>
            <a:r>
              <a:rPr lang="de-DE" sz="2400" dirty="0">
                <a:cs typeface="Calibri"/>
              </a:rPr>
              <a:t>: </a:t>
            </a:r>
            <a:r>
              <a:rPr lang="de-DE" sz="2400" b="1" i="1" dirty="0">
                <a:cs typeface="Calibri"/>
              </a:rPr>
              <a:t>2</a:t>
            </a:r>
            <a:endParaRPr lang="en-US" sz="2400" b="1" dirty="0">
              <a:cs typeface="Calibri"/>
            </a:endParaRPr>
          </a:p>
          <a:p>
            <a:pPr marL="383540" lvl="1"/>
            <a:r>
              <a:rPr lang="de-DE" sz="2400" dirty="0" err="1">
                <a:cs typeface="Calibri"/>
              </a:rPr>
              <a:t>It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is</a:t>
            </a:r>
            <a:r>
              <a:rPr lang="de-DE" sz="2400" dirty="0">
                <a:cs typeface="Calibri"/>
              </a:rPr>
              <a:t> at a </a:t>
            </a:r>
            <a:r>
              <a:rPr lang="de-DE" sz="2400" dirty="0" err="1">
                <a:cs typeface="Calibri"/>
              </a:rPr>
              <a:t>certain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location</a:t>
            </a:r>
            <a:r>
              <a:rPr lang="de-DE" sz="2400" dirty="0">
                <a:cs typeface="Calibri"/>
              </a:rPr>
              <a:t>: </a:t>
            </a:r>
            <a:r>
              <a:rPr lang="de-DE" sz="2400" b="1" i="1" dirty="0">
                <a:cs typeface="Calibri"/>
              </a:rPr>
              <a:t>in </a:t>
            </a:r>
            <a:r>
              <a:rPr lang="de-DE" sz="2400" b="1" i="1" dirty="0" err="1">
                <a:cs typeface="Calibri"/>
              </a:rPr>
              <a:t>space</a:t>
            </a:r>
            <a:r>
              <a:rPr lang="de-DE" sz="2400" b="1" i="1" dirty="0">
                <a:cs typeface="Calibri"/>
              </a:rPr>
              <a:t>, on </a:t>
            </a:r>
            <a:r>
              <a:rPr lang="de-DE" sz="2400" b="1" i="1" dirty="0" err="1">
                <a:cs typeface="Calibri"/>
              </a:rPr>
              <a:t>its</a:t>
            </a:r>
            <a:r>
              <a:rPr lang="de-DE" sz="2400" b="1" i="1" dirty="0">
                <a:cs typeface="Calibri"/>
              </a:rPr>
              <a:t> </a:t>
            </a:r>
            <a:r>
              <a:rPr lang="de-DE" sz="2400" b="1" i="1" dirty="0" err="1">
                <a:cs typeface="Calibri"/>
              </a:rPr>
              <a:t>way</a:t>
            </a:r>
            <a:r>
              <a:rPr lang="de-DE" sz="2400" b="1" i="1" dirty="0">
                <a:cs typeface="Calibri"/>
              </a:rPr>
              <a:t> </a:t>
            </a:r>
            <a:r>
              <a:rPr lang="de-DE" sz="2400" b="1" i="1" dirty="0" err="1">
                <a:cs typeface="Calibri"/>
              </a:rPr>
              <a:t>to</a:t>
            </a:r>
            <a:r>
              <a:rPr lang="de-DE" sz="2400" b="1" i="1" dirty="0">
                <a:cs typeface="Calibri"/>
              </a:rPr>
              <a:t> Mars</a:t>
            </a:r>
            <a:endParaRPr lang="de-DE" b="1" dirty="0" err="1">
              <a:cs typeface="Calibri"/>
            </a:endParaRPr>
          </a:p>
          <a:p>
            <a:pPr marL="182245" indent="-182245"/>
            <a:r>
              <a:rPr lang="de-DE" b="1" dirty="0" err="1">
                <a:cs typeface="Calibri"/>
              </a:rPr>
              <a:t>Procedures</a:t>
            </a:r>
            <a:r>
              <a:rPr lang="de-DE" b="1" dirty="0">
                <a:cs typeface="Calibri"/>
              </a:rPr>
              <a:t>/</a:t>
            </a:r>
            <a:r>
              <a:rPr lang="de-DE" b="1" dirty="0" err="1">
                <a:cs typeface="Calibri"/>
              </a:rPr>
              <a:t>Functions</a:t>
            </a:r>
            <a:r>
              <a:rPr lang="de-DE" b="1" dirty="0">
                <a:solidFill>
                  <a:srgbClr val="404040"/>
                </a:solidFill>
                <a:cs typeface="Calibri"/>
              </a:rPr>
              <a:t> 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are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already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defined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and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therefore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stay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the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same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for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each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instance</a:t>
            </a:r>
            <a:r>
              <a:rPr lang="de-DE" b="1" dirty="0">
                <a:solidFill>
                  <a:srgbClr val="404040"/>
                </a:solidFill>
                <a:cs typeface="Calibri"/>
              </a:rPr>
              <a:t>:</a:t>
            </a:r>
            <a:endParaRPr lang="de-DE" b="1" dirty="0">
              <a:solidFill>
                <a:schemeClr val="tx1"/>
              </a:solidFill>
              <a:cs typeface="Calibri"/>
            </a:endParaRPr>
          </a:p>
          <a:p>
            <a:pPr marL="383540" lvl="1"/>
            <a:r>
              <a:rPr lang="de-DE" sz="2400" dirty="0" err="1">
                <a:cs typeface="Calibri"/>
              </a:rPr>
              <a:t>We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can</a:t>
            </a:r>
            <a:r>
              <a:rPr lang="de-DE" sz="2400" dirty="0">
                <a:cs typeface="Calibri"/>
              </a:rPr>
              <a:t> open and </a:t>
            </a:r>
            <a:r>
              <a:rPr lang="de-DE" sz="2400" dirty="0" err="1">
                <a:cs typeface="Calibri"/>
              </a:rPr>
              <a:t>close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doors</a:t>
            </a:r>
          </a:p>
          <a:p>
            <a:pPr marL="383540" lvl="1"/>
            <a:r>
              <a:rPr lang="de-DE" sz="2400" dirty="0" err="1">
                <a:cs typeface="Calibri"/>
              </a:rPr>
              <a:t>We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can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fill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 tank</a:t>
            </a:r>
            <a:endParaRPr lang="en-US" sz="2400" dirty="0">
              <a:cs typeface="Calibri"/>
            </a:endParaRPr>
          </a:p>
          <a:p>
            <a:pPr marL="383540" lvl="1"/>
            <a:r>
              <a:rPr lang="de-DE" sz="2400" dirty="0" err="1">
                <a:cs typeface="Calibri"/>
              </a:rPr>
              <a:t>We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can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drive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or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stop</a:t>
            </a:r>
            <a:endParaRPr lang="de-DE" dirty="0" err="1">
              <a:solidFill>
                <a:schemeClr val="tx1"/>
              </a:solidFill>
            </a:endParaRPr>
          </a:p>
          <a:p>
            <a:pPr marL="566420" lvl="2"/>
            <a:r>
              <a:rPr lang="de-DE" sz="2000" dirty="0">
                <a:cs typeface="Calibri"/>
              </a:rPr>
              <a:t>(</a:t>
            </a:r>
            <a:r>
              <a:rPr lang="de-DE" sz="2000" dirty="0" err="1">
                <a:cs typeface="Calibri"/>
              </a:rPr>
              <a:t>since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it's</a:t>
            </a:r>
            <a:r>
              <a:rPr lang="de-DE" sz="2000" dirty="0">
                <a:cs typeface="Calibri"/>
              </a:rPr>
              <a:t> in </a:t>
            </a:r>
            <a:r>
              <a:rPr lang="de-DE" sz="2000" dirty="0" err="1">
                <a:cs typeface="Calibri"/>
              </a:rPr>
              <a:t>space</a:t>
            </a:r>
            <a:r>
              <a:rPr lang="de-DE" sz="2000" dirty="0">
                <a:cs typeface="Calibri"/>
              </a:rPr>
              <a:t>, at least </a:t>
            </a:r>
            <a:r>
              <a:rPr lang="de-DE" sz="2000" dirty="0" err="1">
                <a:cs typeface="Calibri"/>
              </a:rPr>
              <a:t>theoretically</a:t>
            </a:r>
            <a:r>
              <a:rPr lang="de-DE" sz="2000" dirty="0">
                <a:cs typeface="Calibri"/>
              </a:rPr>
              <a:t>)</a:t>
            </a:r>
          </a:p>
          <a:p>
            <a:pPr marL="383540" lvl="1"/>
            <a:endParaRPr lang="de-DE" dirty="0">
              <a:cs typeface="Calibri"/>
            </a:endParaRPr>
          </a:p>
          <a:p>
            <a:pPr marL="182245" indent="-182245"/>
            <a:endParaRPr lang="de-DE" i="1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910883-E6F3-49F8-A709-B5AB9F4B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68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DB381-6A99-4FF5-A483-82C75A61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is</a:t>
            </a:r>
            <a:r>
              <a:rPr lang="de-DE" dirty="0">
                <a:cs typeface="Calibri Light"/>
              </a:rPr>
              <a:t> OOP? - </a:t>
            </a:r>
            <a:r>
              <a:rPr lang="de-DE" dirty="0" err="1">
                <a:cs typeface="Calibri Light"/>
              </a:rPr>
              <a:t>Instances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04A33C-B07E-45F4-8085-A1A5C079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 marL="383540" lvl="1"/>
            <a:r>
              <a:rPr lang="de-DE" sz="2400" dirty="0">
                <a:cs typeface="Calibri"/>
              </a:rPr>
              <a:t>But </a:t>
            </a:r>
            <a:r>
              <a:rPr lang="de-DE" sz="2400" dirty="0" err="1">
                <a:cs typeface="Calibri"/>
              </a:rPr>
              <a:t>we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can</a:t>
            </a:r>
            <a:r>
              <a:rPr lang="de-DE" sz="2400" dirty="0">
                <a:cs typeface="Calibri"/>
              </a:rPr>
              <a:t> also </a:t>
            </a:r>
            <a:r>
              <a:rPr lang="de-DE" sz="2400" dirty="0" err="1">
                <a:cs typeface="Calibri"/>
              </a:rPr>
              <a:t>use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same </a:t>
            </a:r>
            <a:r>
              <a:rPr lang="de-DE" sz="2400" dirty="0" err="1">
                <a:cs typeface="Calibri"/>
              </a:rPr>
              <a:t>blueprint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for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other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instances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car</a:t>
            </a:r>
            <a:r>
              <a:rPr lang="de-DE" sz="2400" dirty="0">
                <a:cs typeface="Calibri"/>
              </a:rPr>
              <a:t>, like </a:t>
            </a:r>
            <a:r>
              <a:rPr lang="de-DE" sz="2400" dirty="0" err="1">
                <a:cs typeface="Calibri"/>
              </a:rPr>
              <a:t>this</a:t>
            </a:r>
            <a:r>
              <a:rPr lang="de-DE" sz="2400" dirty="0">
                <a:cs typeface="Calibri"/>
              </a:rPr>
              <a:t> (</a:t>
            </a:r>
            <a:r>
              <a:rPr lang="de-DE" sz="2400" dirty="0" err="1">
                <a:cs typeface="Calibri"/>
              </a:rPr>
              <a:t>somewhat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more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affordable</a:t>
            </a:r>
            <a:r>
              <a:rPr lang="de-DE" sz="2400" dirty="0">
                <a:cs typeface="Calibri"/>
              </a:rPr>
              <a:t>) </a:t>
            </a:r>
            <a:r>
              <a:rPr lang="de-DE" sz="2400" dirty="0" err="1">
                <a:cs typeface="Calibri"/>
              </a:rPr>
              <a:t>one</a:t>
            </a:r>
            <a:r>
              <a:rPr lang="de-DE" sz="2400" dirty="0">
                <a:cs typeface="Calibri"/>
              </a:rPr>
              <a:t>:</a:t>
            </a:r>
          </a:p>
          <a:p>
            <a:pPr marL="182245" indent="-182245"/>
            <a:r>
              <a:rPr lang="de-DE" b="1" dirty="0">
                <a:cs typeface="Calibri"/>
              </a:rPr>
              <a:t>Properties:</a:t>
            </a:r>
            <a:endParaRPr lang="en-US" b="1" dirty="0">
              <a:cs typeface="Calibri"/>
            </a:endParaRPr>
          </a:p>
          <a:p>
            <a:pPr marL="383540" lvl="1"/>
            <a:r>
              <a:rPr lang="de-DE" sz="2400" dirty="0" err="1">
                <a:cs typeface="Calibri"/>
              </a:rPr>
              <a:t>It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is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made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by</a:t>
            </a:r>
            <a:r>
              <a:rPr lang="de-DE" sz="2400" dirty="0">
                <a:cs typeface="Calibri"/>
              </a:rPr>
              <a:t> a </a:t>
            </a:r>
            <a:r>
              <a:rPr lang="de-DE" sz="2400" dirty="0" err="1">
                <a:cs typeface="Calibri"/>
              </a:rPr>
              <a:t>certain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brand</a:t>
            </a:r>
            <a:r>
              <a:rPr lang="de-DE" sz="2400" dirty="0">
                <a:cs typeface="Calibri"/>
              </a:rPr>
              <a:t>: </a:t>
            </a:r>
            <a:r>
              <a:rPr lang="de-DE" sz="2400" b="1" i="1" dirty="0">
                <a:cs typeface="Calibri"/>
              </a:rPr>
              <a:t>VW</a:t>
            </a:r>
          </a:p>
          <a:p>
            <a:pPr marL="383540" lvl="1"/>
            <a:r>
              <a:rPr lang="de-DE" sz="2400" dirty="0" err="1">
                <a:cs typeface="Calibri"/>
              </a:rPr>
              <a:t>It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has</a:t>
            </a:r>
            <a:r>
              <a:rPr lang="de-DE" sz="2400" dirty="0">
                <a:cs typeface="Calibri"/>
              </a:rPr>
              <a:t> a </a:t>
            </a:r>
            <a:r>
              <a:rPr lang="de-DE" sz="2400" dirty="0" err="1">
                <a:cs typeface="Calibri"/>
              </a:rPr>
              <a:t>certain</a:t>
            </a:r>
            <a:r>
              <a:rPr lang="de-DE" sz="2400" dirty="0">
                <a:cs typeface="Calibri"/>
              </a:rPr>
              <a:t> type 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fuel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or</a:t>
            </a:r>
            <a:r>
              <a:rPr lang="de-DE" sz="2400" dirty="0">
                <a:cs typeface="Calibri"/>
              </a:rPr>
              <a:t> power </a:t>
            </a:r>
            <a:r>
              <a:rPr lang="de-DE" sz="2400" dirty="0" err="1">
                <a:cs typeface="Calibri"/>
              </a:rPr>
              <a:t>source</a:t>
            </a:r>
            <a:r>
              <a:rPr lang="de-DE" sz="2400" dirty="0">
                <a:cs typeface="Calibri"/>
              </a:rPr>
              <a:t>: </a:t>
            </a:r>
            <a:r>
              <a:rPr lang="de-DE" sz="2400" b="1" i="1" dirty="0" err="1">
                <a:cs typeface="Calibri"/>
              </a:rPr>
              <a:t>diesel</a:t>
            </a:r>
          </a:p>
          <a:p>
            <a:pPr marL="383540" lvl="1"/>
            <a:r>
              <a:rPr lang="de-DE" sz="2400" dirty="0" err="1">
                <a:cs typeface="Calibri"/>
              </a:rPr>
              <a:t>It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has</a:t>
            </a:r>
            <a:r>
              <a:rPr lang="de-DE" sz="2400" dirty="0">
                <a:cs typeface="Calibri"/>
              </a:rPr>
              <a:t> a </a:t>
            </a:r>
            <a:r>
              <a:rPr lang="de-DE" sz="2400" dirty="0" err="1">
                <a:cs typeface="Calibri"/>
              </a:rPr>
              <a:t>colour</a:t>
            </a:r>
            <a:r>
              <a:rPr lang="de-DE" sz="2400" dirty="0">
                <a:cs typeface="Calibri"/>
              </a:rPr>
              <a:t>: </a:t>
            </a:r>
            <a:r>
              <a:rPr lang="de-DE" sz="2400" b="1" i="1" dirty="0" err="1">
                <a:cs typeface="Calibri"/>
              </a:rPr>
              <a:t>silver</a:t>
            </a:r>
          </a:p>
          <a:p>
            <a:pPr marL="383540" lvl="1"/>
            <a:r>
              <a:rPr lang="de-DE" sz="2400" dirty="0" err="1">
                <a:cs typeface="Calibri"/>
              </a:rPr>
              <a:t>It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has</a:t>
            </a:r>
            <a:r>
              <a:rPr lang="de-DE" sz="2400" dirty="0">
                <a:cs typeface="Calibri"/>
              </a:rPr>
              <a:t> a maximum </a:t>
            </a:r>
            <a:r>
              <a:rPr lang="de-DE" sz="2400" dirty="0" err="1">
                <a:cs typeface="Calibri"/>
              </a:rPr>
              <a:t>number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passengers</a:t>
            </a:r>
            <a:r>
              <a:rPr lang="de-DE" sz="2400" dirty="0">
                <a:cs typeface="Calibri"/>
              </a:rPr>
              <a:t>: </a:t>
            </a:r>
            <a:r>
              <a:rPr lang="de-DE" sz="2400" b="1" i="1" dirty="0">
                <a:cs typeface="Calibri"/>
              </a:rPr>
              <a:t>5</a:t>
            </a:r>
          </a:p>
          <a:p>
            <a:pPr marL="383540" lvl="1"/>
            <a:r>
              <a:rPr lang="de-DE" sz="2400" dirty="0" err="1">
                <a:cs typeface="Calibri"/>
              </a:rPr>
              <a:t>It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is</a:t>
            </a:r>
            <a:r>
              <a:rPr lang="de-DE" sz="2400" dirty="0">
                <a:cs typeface="Calibri"/>
              </a:rPr>
              <a:t> at a </a:t>
            </a:r>
            <a:r>
              <a:rPr lang="de-DE" sz="2400" dirty="0" err="1">
                <a:cs typeface="Calibri"/>
              </a:rPr>
              <a:t>certain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location</a:t>
            </a:r>
            <a:r>
              <a:rPr lang="de-DE" sz="2400" dirty="0">
                <a:cs typeface="Calibri"/>
              </a:rPr>
              <a:t>: </a:t>
            </a:r>
            <a:r>
              <a:rPr lang="de-DE" sz="2400" b="1" i="1" dirty="0">
                <a:cs typeface="Calibri"/>
              </a:rPr>
              <a:t>Martinistraße</a:t>
            </a:r>
          </a:p>
          <a:p>
            <a:pPr marL="182245" indent="-182245"/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another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following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functions</a:t>
            </a:r>
            <a:r>
              <a:rPr lang="de-DE" dirty="0">
                <a:cs typeface="Calibri"/>
              </a:rPr>
              <a:t>:</a:t>
            </a:r>
          </a:p>
          <a:p>
            <a:pPr marL="383540" lvl="1"/>
            <a:r>
              <a:rPr lang="de-DE" sz="2400" dirty="0" err="1">
                <a:cs typeface="Calibri"/>
              </a:rPr>
              <a:t>We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can</a:t>
            </a:r>
            <a:r>
              <a:rPr lang="de-DE" sz="2400" dirty="0">
                <a:cs typeface="Calibri"/>
              </a:rPr>
              <a:t> open and </a:t>
            </a:r>
            <a:r>
              <a:rPr lang="de-DE" sz="2400" dirty="0" err="1">
                <a:cs typeface="Calibri"/>
              </a:rPr>
              <a:t>close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doors</a:t>
            </a:r>
          </a:p>
          <a:p>
            <a:pPr marL="383540" lvl="1"/>
            <a:r>
              <a:rPr lang="de-DE" sz="2400" dirty="0" err="1">
                <a:cs typeface="Calibri"/>
              </a:rPr>
              <a:t>We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can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fill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 tank</a:t>
            </a:r>
            <a:endParaRPr lang="en-US" sz="2400" dirty="0">
              <a:cs typeface="Calibri"/>
            </a:endParaRPr>
          </a:p>
          <a:p>
            <a:pPr marL="383540" lvl="1"/>
            <a:r>
              <a:rPr lang="de-DE" sz="2400" dirty="0" err="1">
                <a:cs typeface="Calibri"/>
              </a:rPr>
              <a:t>We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can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drive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or</a:t>
            </a:r>
            <a:r>
              <a:rPr lang="de-DE" sz="2400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stop</a:t>
            </a:r>
            <a:endParaRPr lang="de-DE" dirty="0" err="1">
              <a:solidFill>
                <a:schemeClr val="tx1"/>
              </a:solidFill>
            </a:endParaRPr>
          </a:p>
          <a:p>
            <a:pPr marL="383540" lvl="2" indent="0">
              <a:buNone/>
            </a:pPr>
            <a:endParaRPr lang="de-DE" sz="2000" dirty="0">
              <a:cs typeface="Calibri"/>
            </a:endParaRPr>
          </a:p>
          <a:p>
            <a:pPr marL="383540" lvl="1"/>
            <a:endParaRPr lang="de-DE" dirty="0">
              <a:cs typeface="Calibri"/>
            </a:endParaRPr>
          </a:p>
          <a:p>
            <a:pPr marL="182245" indent="-182245"/>
            <a:endParaRPr lang="de-DE" i="1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910883-E6F3-49F8-A709-B5AB9F4B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04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15CD0-00C9-49E8-AE25-F29A1544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Why</a:t>
            </a:r>
            <a:r>
              <a:rPr lang="de-DE" dirty="0">
                <a:cs typeface="Calibri Light"/>
              </a:rPr>
              <a:t> OOP?</a:t>
            </a:r>
            <a:endParaRPr lang="de-DE" dirty="0" err="1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9209EE-BEC9-4E61-9A71-E730B5153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OOP </a:t>
            </a:r>
            <a:r>
              <a:rPr lang="de-DE" dirty="0" err="1">
                <a:cs typeface="Calibri"/>
              </a:rPr>
              <a:t>makes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much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easier</a:t>
            </a:r>
            <a:r>
              <a:rPr lang="de-DE" b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to</a:t>
            </a:r>
            <a:r>
              <a:rPr lang="de-DE" b="1" dirty="0">
                <a:cs typeface="Calibri"/>
              </a:rPr>
              <a:t> handle </a:t>
            </a:r>
            <a:r>
              <a:rPr lang="de-DE" b="1" dirty="0" err="1">
                <a:cs typeface="Calibri"/>
              </a:rPr>
              <a:t>your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data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especially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many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objects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similar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functionalities</a:t>
            </a:r>
          </a:p>
          <a:p>
            <a:pPr marL="383540" lvl="1"/>
            <a:r>
              <a:rPr lang="de-DE" dirty="0">
                <a:cs typeface="Calibri"/>
              </a:rPr>
              <a:t>Like multiple </a:t>
            </a:r>
            <a:r>
              <a:rPr lang="de-DE" dirty="0" err="1">
                <a:cs typeface="Calibri"/>
              </a:rPr>
              <a:t>cars</a:t>
            </a:r>
            <a:r>
              <a:rPr lang="de-DE" dirty="0">
                <a:cs typeface="Calibri"/>
              </a:rPr>
              <a:t>, multiple </a:t>
            </a:r>
            <a:r>
              <a:rPr lang="de-DE" dirty="0" err="1">
                <a:cs typeface="Calibri"/>
              </a:rPr>
              <a:t>people</a:t>
            </a:r>
            <a:r>
              <a:rPr lang="de-DE" dirty="0">
                <a:cs typeface="Calibri"/>
              </a:rPr>
              <a:t>, multiple </a:t>
            </a:r>
            <a:r>
              <a:rPr lang="de-DE" dirty="0" err="1">
                <a:cs typeface="Calibri"/>
              </a:rPr>
              <a:t>houses</a:t>
            </a:r>
            <a:r>
              <a:rPr lang="de-DE" dirty="0">
                <a:cs typeface="Calibri"/>
              </a:rPr>
              <a:t>, multiple </a:t>
            </a:r>
            <a:r>
              <a:rPr lang="de-DE" dirty="0" err="1">
                <a:cs typeface="Calibri"/>
              </a:rPr>
              <a:t>phones</a:t>
            </a:r>
            <a:r>
              <a:rPr lang="de-DE" dirty="0">
                <a:cs typeface="Calibri"/>
              </a:rPr>
              <a:t> ...</a:t>
            </a:r>
          </a:p>
          <a:p>
            <a:pPr marL="182245" indent="-182245"/>
            <a:r>
              <a:rPr lang="de-DE" dirty="0" err="1">
                <a:cs typeface="Calibri"/>
              </a:rPr>
              <a:t>Since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only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class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serves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blueprint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all </a:t>
            </a:r>
            <a:r>
              <a:rPr lang="de-DE" dirty="0" err="1">
                <a:cs typeface="Calibri"/>
              </a:rPr>
              <a:t>instances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really</a:t>
            </a:r>
            <a:r>
              <a:rPr lang="de-DE" dirty="0">
                <a:cs typeface="Calibri"/>
              </a:rPr>
              <a:t> </a:t>
            </a:r>
            <a:r>
              <a:rPr lang="de-DE" b="1" dirty="0">
                <a:cs typeface="Calibri"/>
              </a:rPr>
              <a:t>easy </a:t>
            </a:r>
            <a:r>
              <a:rPr lang="de-DE" b="1" err="1">
                <a:cs typeface="Calibri"/>
              </a:rPr>
              <a:t>to</a:t>
            </a:r>
            <a:r>
              <a:rPr lang="de-DE" b="1" dirty="0">
                <a:cs typeface="Calibri"/>
              </a:rPr>
              <a:t> </a:t>
            </a:r>
            <a:r>
              <a:rPr lang="de-DE" b="1" err="1">
                <a:cs typeface="Calibri"/>
              </a:rPr>
              <a:t>add</a:t>
            </a:r>
            <a:r>
              <a:rPr lang="de-DE" b="1" dirty="0">
                <a:cs typeface="Calibri"/>
              </a:rPr>
              <a:t>/</a:t>
            </a:r>
            <a:r>
              <a:rPr lang="de-DE" b="1" err="1">
                <a:cs typeface="Calibri"/>
              </a:rPr>
              <a:t>remove</a:t>
            </a:r>
            <a:r>
              <a:rPr lang="de-DE" b="1" dirty="0">
                <a:cs typeface="Calibri"/>
              </a:rPr>
              <a:t> </a:t>
            </a:r>
            <a:r>
              <a:rPr lang="de-DE" b="1" err="1">
                <a:cs typeface="Calibri"/>
              </a:rPr>
              <a:t>features</a:t>
            </a:r>
            <a:r>
              <a:rPr lang="de-DE" b="1" dirty="0">
                <a:cs typeface="Calibri"/>
              </a:rPr>
              <a:t> </a:t>
            </a:r>
            <a:r>
              <a:rPr lang="de-DE" b="1" err="1">
                <a:cs typeface="Calibri"/>
              </a:rPr>
              <a:t>to</a:t>
            </a:r>
            <a:r>
              <a:rPr lang="de-DE" b="1" dirty="0">
                <a:cs typeface="Calibri"/>
              </a:rPr>
              <a:t>/</a:t>
            </a:r>
            <a:r>
              <a:rPr lang="de-DE" b="1" err="1">
                <a:cs typeface="Calibri"/>
              </a:rPr>
              <a:t>from</a:t>
            </a:r>
            <a:r>
              <a:rPr lang="de-DE" b="1" dirty="0">
                <a:cs typeface="Calibri"/>
              </a:rPr>
              <a:t> </a:t>
            </a:r>
            <a:r>
              <a:rPr lang="de-DE" b="1" err="1">
                <a:cs typeface="Calibri"/>
              </a:rPr>
              <a:t>your</a:t>
            </a:r>
            <a:r>
              <a:rPr lang="de-DE" b="1" dirty="0">
                <a:cs typeface="Calibri"/>
              </a:rPr>
              <a:t> </a:t>
            </a:r>
            <a:r>
              <a:rPr lang="de-DE" b="1" err="1">
                <a:cs typeface="Calibri"/>
              </a:rPr>
              <a:t>objects</a:t>
            </a:r>
            <a:endParaRPr lang="de-DE" b="1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will </a:t>
            </a:r>
            <a:r>
              <a:rPr lang="de-DE" dirty="0" err="1">
                <a:cs typeface="Calibri"/>
              </a:rPr>
              <a:t>first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comparison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between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objects</a:t>
            </a:r>
            <a:r>
              <a:rPr lang="de-DE" dirty="0">
                <a:cs typeface="Calibri"/>
              </a:rPr>
              <a:t> vs. </a:t>
            </a:r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collections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then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details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objects</a:t>
            </a:r>
            <a:r>
              <a:rPr lang="de-DE" dirty="0">
                <a:cs typeface="Calibri"/>
              </a:rPr>
              <a:t> </a:t>
            </a:r>
          </a:p>
          <a:p>
            <a:pPr marL="182245" indent="-182245"/>
            <a:endParaRPr lang="de-DE" dirty="0">
              <a:cs typeface="Calibri"/>
            </a:endParaRPr>
          </a:p>
          <a:p>
            <a:pPr marL="200660" lvl="1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B85AD5-F58D-467A-8B9C-E4723862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00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15CD0-00C9-49E8-AE25-F29A1544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Why</a:t>
            </a:r>
            <a:r>
              <a:rPr lang="de-DE" dirty="0">
                <a:cs typeface="Calibri Light"/>
              </a:rPr>
              <a:t> OOP? - Objects vs. Collections</a:t>
            </a:r>
            <a:endParaRPr lang="de-DE" dirty="0" err="1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18EC040-F299-4330-96E4-5D49005C5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66514" cy="477490"/>
          </a:xfrm>
        </p:spPr>
        <p:txBody>
          <a:bodyPr/>
          <a:lstStyle/>
          <a:p>
            <a:r>
              <a:rPr lang="de-DE" dirty="0" err="1">
                <a:cs typeface="Calibri"/>
              </a:rPr>
              <a:t>Object</a:t>
            </a:r>
            <a:endParaRPr lang="de-DE" dirty="0" err="1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9209EE-BEC9-4E61-9A71-E730B5153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0410"/>
            <a:ext cx="4980892" cy="4111444"/>
          </a:xfrm>
          <a:solidFill>
            <a:schemeClr val="bg1">
              <a:lumMod val="95000"/>
            </a:schemeClr>
          </a:solidFill>
        </p:spPr>
        <p:txBody>
          <a:bodyPr vert="horz" lIns="0" tIns="45720" rIns="0" bIns="45720" rtlCol="0" anchor="t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musks_car_object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Car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    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Tesla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electricity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red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near Mars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affordable_car_object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Car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    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VW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diesel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silver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448C27"/>
                </a:solidFill>
                <a:latin typeface="Consolas" panose="020B0609020204030204" pitchFamily="49" charset="0"/>
              </a:rPr>
              <a:t>Martinistrasse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# how we access properties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musks_car_object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colour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afforadable_car_object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fuel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# how to use functions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# function directly belongs to the object, so is safe to use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affordable_car_object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drive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campus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8B46DC4-13F2-4151-A287-07DE0082F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419981"/>
          </a:xfrm>
        </p:spPr>
        <p:txBody>
          <a:bodyPr/>
          <a:lstStyle/>
          <a:p>
            <a:r>
              <a:rPr lang="de-DE" dirty="0">
                <a:cs typeface="Calibri"/>
              </a:rPr>
              <a:t>Collection</a:t>
            </a:r>
            <a:endParaRPr lang="de-DE" dirty="0" err="1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B82AE68-A959-4FE2-A1F6-E7D37104F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280410"/>
            <a:ext cx="4937760" cy="4111444"/>
          </a:xfrm>
          <a:solidFill>
            <a:schemeClr val="bg1">
              <a:lumMod val="95000"/>
            </a:schemeClr>
          </a:solidFill>
        </p:spPr>
        <p:txBody>
          <a:bodyPr vert="horz" lIns="0" tIns="45720" rIns="0" bIns="45720" rtlCol="0" anchor="t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musks_car_dict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    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brand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':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Tesla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fuel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':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electricity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’,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    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colour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':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red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location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':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near Mars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affordable_car_dict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    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brand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':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VW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fuel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':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diesel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’,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    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colour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’: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silver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location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':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448C27"/>
                </a:solidFill>
                <a:latin typeface="Consolas" panose="020B0609020204030204" pitchFamily="49" charset="0"/>
              </a:rPr>
              <a:t>Martinistrasse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# how we access properties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musks_car_dict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['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colour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']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affordable_car_dict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['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fuel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']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# how to use functions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# drive() will need to check if the dictionary actually has all functionalities needed for driving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drive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affordable_car_dict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campus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B85AD5-F58D-467A-8B9C-E4723862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81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D0216B-B2CE-4E0B-ABE1-F386EA05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B2609-0F0F-4AC3-B879-4C88F897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81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2C7B-1C06-4D04-BA5B-E550A51C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6885-D9D5-429E-8941-FF0ABA2086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 new keyword: </a:t>
            </a:r>
            <a:r>
              <a:rPr lang="en-GB" sz="14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endParaRPr lang="en-GB" dirty="0"/>
          </a:p>
          <a:p>
            <a:pPr lvl="1"/>
            <a:r>
              <a:rPr lang="en-GB" dirty="0"/>
              <a:t>It defines the </a:t>
            </a:r>
            <a:r>
              <a:rPr lang="en-GB" i="1" dirty="0"/>
              <a:t>template </a:t>
            </a:r>
            <a:r>
              <a:rPr lang="en-GB" dirty="0"/>
              <a:t>or </a:t>
            </a:r>
            <a:r>
              <a:rPr lang="en-GB" i="1" dirty="0"/>
              <a:t>blueprint,</a:t>
            </a:r>
            <a:br>
              <a:rPr lang="en-GB" i="1" dirty="0"/>
            </a:br>
            <a:r>
              <a:rPr lang="en-GB" dirty="0"/>
              <a:t>as mentioned before</a:t>
            </a:r>
            <a:endParaRPr lang="en-GB" i="1" dirty="0"/>
          </a:p>
          <a:p>
            <a:r>
              <a:rPr lang="en-GB" dirty="0"/>
              <a:t>A class can have many </a:t>
            </a:r>
            <a:r>
              <a:rPr lang="en-GB" b="1" dirty="0"/>
              <a:t>attributes</a:t>
            </a:r>
          </a:p>
          <a:p>
            <a:pPr lvl="1"/>
            <a:r>
              <a:rPr lang="en-GB" dirty="0"/>
              <a:t>Attributes are functions &amp; properties</a:t>
            </a:r>
          </a:p>
          <a:p>
            <a:r>
              <a:rPr lang="en-GB" dirty="0"/>
              <a:t>A really important function is the </a:t>
            </a:r>
            <a:r>
              <a:rPr lang="en-GB" b="1" dirty="0"/>
              <a:t>constructor</a:t>
            </a:r>
          </a:p>
          <a:p>
            <a:pPr lvl="1"/>
            <a:r>
              <a:rPr lang="en-GB" dirty="0"/>
              <a:t>When creating a new instance it is called before the instance is returned</a:t>
            </a:r>
          </a:p>
          <a:p>
            <a:pPr lvl="1"/>
            <a:r>
              <a:rPr lang="en-GB" dirty="0"/>
              <a:t>It is used to set up everything the instance needs to work, which is mostly initialising values*</a:t>
            </a:r>
          </a:p>
          <a:p>
            <a:r>
              <a:rPr lang="en-GB" dirty="0"/>
              <a:t>Class names are always </a:t>
            </a:r>
            <a:r>
              <a:rPr lang="en-GB" dirty="0" err="1"/>
              <a:t>UpperCamelCase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3F9AC-2A08-44B6-A077-949DC302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6233C38A-5626-42C5-BB25-5892F3631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Car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    """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the class docstring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"""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init</a:t>
            </a: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            brand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santa's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 sledge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            colour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snow white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            location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northpole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"):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brand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brand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colour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colour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location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location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    def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drive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location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location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location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# constructing a new instance (object)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c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Car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Tesla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red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to mars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006AF-F412-4A86-9F6D-2CC6D731FC73}"/>
              </a:ext>
            </a:extLst>
          </p:cNvPr>
          <p:cNvSpPr txBox="1"/>
          <p:nvPr/>
        </p:nvSpPr>
        <p:spPr>
          <a:xfrm>
            <a:off x="1097278" y="6054291"/>
            <a:ext cx="10115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*in the background also assigning memory, adding it to the local namespace, etc.</a:t>
            </a:r>
          </a:p>
        </p:txBody>
      </p:sp>
    </p:spTree>
    <p:extLst>
      <p:ext uri="{BB962C8B-B14F-4D97-AF65-F5344CB8AC3E}">
        <p14:creationId xmlns:p14="http://schemas.microsoft.com/office/powerpoint/2010/main" val="3999652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E279-1EBF-4F23-876E-AE8EB336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OOP: The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D1CD-974C-496D-9815-0F4DABC96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r>
              <a:rPr lang="en-GB" dirty="0"/>
              <a:t>Similar to how we initialise a package, we use </a:t>
            </a:r>
            <a:r>
              <a:rPr lang="en-GB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init</a:t>
            </a:r>
            <a:r>
              <a:rPr lang="en-GB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sz="1700" dirty="0">
                <a:solidFill>
                  <a:srgbClr val="777777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to initialise an instance*</a:t>
            </a:r>
          </a:p>
          <a:p>
            <a:pPr lvl="1"/>
            <a:r>
              <a:rPr lang="en-GB" dirty="0"/>
              <a:t>This time it is a function though!</a:t>
            </a:r>
          </a:p>
          <a:p>
            <a:r>
              <a:rPr lang="en-GB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init</a:t>
            </a:r>
            <a:r>
              <a:rPr lang="en-GB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sz="17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GB" dirty="0"/>
              <a:t>takes all the parameters that you want to be passed to the constructor</a:t>
            </a:r>
          </a:p>
          <a:p>
            <a:r>
              <a:rPr lang="en-GB" dirty="0"/>
              <a:t>Then you can assign them to instance variables, by using </a:t>
            </a:r>
            <a:r>
              <a:rPr lang="en-GB" sz="1800" dirty="0" err="1">
                <a:latin typeface="Consolas" panose="020B0609020204030204" pitchFamily="49" charset="0"/>
              </a:rPr>
              <a:t>self.parameter</a:t>
            </a:r>
            <a:r>
              <a:rPr lang="en-GB" sz="1800" dirty="0">
                <a:latin typeface="Consolas" panose="020B0609020204030204" pitchFamily="49" charset="0"/>
              </a:rPr>
              <a:t> = </a:t>
            </a:r>
            <a:r>
              <a:rPr lang="en-GB" sz="1800" dirty="0" err="1">
                <a:latin typeface="Consolas" panose="020B0609020204030204" pitchFamily="49" charset="0"/>
              </a:rPr>
              <a:t>passed_parameter</a:t>
            </a:r>
            <a:r>
              <a:rPr lang="en-GB" dirty="0"/>
              <a:t>, or otherwise deal with them like validating their values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12E3B-E093-4D19-BA75-87D34F4B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17</a:t>
            </a:fld>
            <a:endParaRPr lang="en-GB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779A280-DB18-402D-9CDB-DAC6A8EAC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Car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    """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the class docstring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"""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init</a:t>
            </a: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            brand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santa's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 sledge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            colour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snow white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            location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northpole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"):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brand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brand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colour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colour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location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location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    def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drive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location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location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location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# constructing a new instance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c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Car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Tesla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red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to mars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8D6F4-5CD6-4D95-BEBA-2695F4FFE9BC}"/>
              </a:ext>
            </a:extLst>
          </p:cNvPr>
          <p:cNvSpPr txBox="1"/>
          <p:nvPr/>
        </p:nvSpPr>
        <p:spPr>
          <a:xfrm>
            <a:off x="1036320" y="5933608"/>
            <a:ext cx="1011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*See how it states initialise, not construct? Technically, __</a:t>
            </a:r>
            <a:r>
              <a:rPr lang="en-GB" sz="1200" dirty="0" err="1"/>
              <a:t>init</a:t>
            </a:r>
            <a:r>
              <a:rPr lang="en-GB" sz="1200" dirty="0"/>
              <a:t>__ is not the constructor but only the initialiser which comes after the constructor.</a:t>
            </a:r>
            <a:br>
              <a:rPr lang="en-GB" sz="1200" dirty="0"/>
            </a:br>
            <a:r>
              <a:rPr lang="en-GB" sz="1200" dirty="0"/>
              <a:t>Python is a bit odd in that manner. Treat it (for now) like a constructor</a:t>
            </a:r>
          </a:p>
        </p:txBody>
      </p:sp>
    </p:spTree>
    <p:extLst>
      <p:ext uri="{BB962C8B-B14F-4D97-AF65-F5344CB8AC3E}">
        <p14:creationId xmlns:p14="http://schemas.microsoft.com/office/powerpoint/2010/main" val="3474085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7C7E-A037-43A1-A542-4F7D649C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OOP: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F53A-C3A9-4CB5-AF1B-CB0A065EDE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You might have noticed the </a:t>
            </a:r>
            <a:r>
              <a:rPr lang="en-GB" sz="1400" dirty="0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/>
              <a:t> as the first parameter of functions</a:t>
            </a:r>
          </a:p>
          <a:p>
            <a:r>
              <a:rPr lang="en-GB" dirty="0"/>
              <a:t>The first parameter of all instance functions must be </a:t>
            </a:r>
            <a:r>
              <a:rPr lang="en-GB" sz="1400" dirty="0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endParaRPr lang="en-GB" dirty="0"/>
          </a:p>
          <a:p>
            <a:pPr lvl="1"/>
            <a:r>
              <a:rPr lang="en-GB" dirty="0"/>
              <a:t>Naming it </a:t>
            </a:r>
            <a:r>
              <a:rPr lang="en-GB" sz="1400" dirty="0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/>
              <a:t> is a convention. In theory you could change it. </a:t>
            </a:r>
            <a:r>
              <a:rPr lang="en-GB" b="1" dirty="0"/>
              <a:t>Don’t.</a:t>
            </a:r>
            <a:r>
              <a:rPr lang="en-GB" dirty="0"/>
              <a:t> It will only confuse people who have to work with your code.</a:t>
            </a:r>
            <a:endParaRPr lang="en-GB" b="1" dirty="0"/>
          </a:p>
          <a:p>
            <a:pPr lvl="1"/>
            <a:r>
              <a:rPr lang="en-GB" dirty="0"/>
              <a:t>It serves the same purpose as </a:t>
            </a:r>
            <a:r>
              <a:rPr lang="en-GB" i="1" dirty="0"/>
              <a:t>this</a:t>
            </a:r>
            <a:r>
              <a:rPr lang="en-GB" dirty="0"/>
              <a:t> in Java, etc.</a:t>
            </a:r>
          </a:p>
          <a:p>
            <a:r>
              <a:rPr lang="en-GB" sz="1400" dirty="0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/>
              <a:t> holds the </a:t>
            </a:r>
            <a:r>
              <a:rPr lang="en-GB" i="1" dirty="0"/>
              <a:t>instance reference </a:t>
            </a:r>
            <a:r>
              <a:rPr lang="en-GB" dirty="0"/>
              <a:t>and allows you to access the attributes of the instance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09FD0-0C49-431F-B926-91493F7D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18</a:t>
            </a:fld>
            <a:endParaRPr lang="en-GB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05AA576-980F-4445-B717-07AF6DF20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Car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    """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the class docstring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"""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init</a:t>
            </a: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            brand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santa's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 sledge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            colour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snow white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            location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northpole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"):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brand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brand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colour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colour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location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location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    def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drive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location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location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location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# constructing a new instance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c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Car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Tesla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red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to mars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783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11FEA-E329-4462-941C-5969E6A3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19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A4AA-1728-4E38-A66A-1F4DEF5C847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56014" y="670757"/>
            <a:ext cx="5397910" cy="5516485"/>
          </a:xfrm>
          <a:solidFill>
            <a:schemeClr val="bg1">
              <a:lumMod val="95000"/>
            </a:schemeClr>
          </a:solidFill>
        </p:spPr>
        <p:txBody>
          <a:bodyPr vert="horz" lIns="0" tIns="45720" rIns="0" bIns="45720" rtlCol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>
                <a:solidFill>
                  <a:srgbClr val="7A3E9D"/>
                </a:solidFill>
                <a:latin typeface="Consolas" panose="020B0609020204030204" pitchFamily="49" charset="0"/>
              </a:rPr>
              <a:t>Car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    """</a:t>
            </a:r>
            <a:r>
              <a:rPr lang="en-GB" sz="1100" dirty="0">
                <a:solidFill>
                  <a:srgbClr val="448C27"/>
                </a:solidFill>
                <a:latin typeface="Consolas" panose="020B0609020204030204" pitchFamily="49" charset="0"/>
              </a:rPr>
              <a:t>This class represents a car that can drive from A to B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"""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1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sz="11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init</a:t>
            </a:r>
            <a:r>
              <a:rPr lang="en-GB" sz="1100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7A3E9D"/>
                </a:solidFill>
                <a:latin typeface="Consolas" panose="020B0609020204030204" pitchFamily="49" charset="0"/>
              </a:rPr>
              <a:t>            brand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GB" sz="1100" dirty="0" err="1">
                <a:solidFill>
                  <a:srgbClr val="448C27"/>
                </a:solidFill>
                <a:latin typeface="Consolas" panose="020B0609020204030204" pitchFamily="49" charset="0"/>
              </a:rPr>
              <a:t>santa's</a:t>
            </a:r>
            <a:r>
              <a:rPr lang="en-GB" sz="1100" dirty="0">
                <a:solidFill>
                  <a:srgbClr val="448C27"/>
                </a:solidFill>
                <a:latin typeface="Consolas" panose="020B0609020204030204" pitchFamily="49" charset="0"/>
              </a:rPr>
              <a:t> sledge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7A3E9D"/>
                </a:solidFill>
                <a:latin typeface="Consolas" panose="020B0609020204030204" pitchFamily="49" charset="0"/>
              </a:rPr>
              <a:t>            colour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GB" sz="1100" dirty="0">
                <a:solidFill>
                  <a:srgbClr val="448C27"/>
                </a:solidFill>
                <a:latin typeface="Consolas" panose="020B0609020204030204" pitchFamily="49" charset="0"/>
              </a:rPr>
              <a:t>snow white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7A3E9D"/>
                </a:solidFill>
                <a:latin typeface="Consolas" panose="020B0609020204030204" pitchFamily="49" charset="0"/>
              </a:rPr>
              <a:t>            location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GB" sz="1100" dirty="0" err="1">
                <a:solidFill>
                  <a:srgbClr val="448C27"/>
                </a:solidFill>
                <a:latin typeface="Consolas" panose="020B0609020204030204" pitchFamily="49" charset="0"/>
              </a:rPr>
              <a:t>northpole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7A3E9D"/>
                </a:solidFill>
                <a:latin typeface="Consolas" panose="020B0609020204030204" pitchFamily="49" charset="0"/>
              </a:rPr>
              <a:t>            </a:t>
            </a:r>
            <a:r>
              <a:rPr lang="en-GB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no_of_passenger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i="1" dirty="0">
                <a:solidFill>
                  <a:srgbClr val="AAAAAA"/>
                </a:solidFill>
                <a:latin typeface="Consolas" panose="020B0609020204030204" pitchFamily="49" charset="0"/>
              </a:rPr>
              <a:t># elves do not count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7A3E9D"/>
                </a:solidFill>
                <a:latin typeface="Consolas" panose="020B0609020204030204" pitchFamily="49" charset="0"/>
              </a:rPr>
              <a:t>            fuel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sz="1100" dirty="0">
                <a:solidFill>
                  <a:srgbClr val="448C27"/>
                </a:solidFill>
                <a:latin typeface="Consolas" panose="020B0609020204030204" pitchFamily="49" charset="0"/>
              </a:rPr>
              <a:t>reindeers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’,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7A3E9D"/>
                </a:solidFill>
                <a:latin typeface="Consolas" panose="020B0609020204030204" pitchFamily="49" charset="0"/>
              </a:rPr>
              <a:t>            </a:t>
            </a:r>
            <a:r>
              <a:rPr lang="en-GB" sz="1100" dirty="0" err="1">
                <a:solidFill>
                  <a:srgbClr val="7A3E9D"/>
                </a:solidFill>
                <a:latin typeface="Consolas" panose="020B0609020204030204" pitchFamily="49" charset="0"/>
              </a:rPr>
              <a:t>fuel_capacity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9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""“</a:t>
            </a:r>
            <a:r>
              <a:rPr lang="en-GB" sz="1100" dirty="0">
                <a:solidFill>
                  <a:srgbClr val="448C27"/>
                </a:solidFill>
                <a:latin typeface="Consolas" panose="020B0609020204030204" pitchFamily="49" charset="0"/>
              </a:rPr>
              <a:t>initialises and saves all variables to the instance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"""</a:t>
            </a:r>
            <a:b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brand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brand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colour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colour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location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location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no_of_passenger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no_of_passenger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fuel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fuel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fuel_capacity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fuel_capacity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current_fuel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fuel_capacity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driving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doors_open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1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>
                <a:solidFill>
                  <a:srgbClr val="AA3731"/>
                </a:solidFill>
                <a:latin typeface="Consolas" panose="020B0609020204030204" pitchFamily="49" charset="0"/>
              </a:rPr>
              <a:t>drive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A3E9D"/>
                </a:solidFill>
                <a:latin typeface="Consolas" panose="020B0609020204030204" pitchFamily="49" charset="0"/>
              </a:rPr>
              <a:t>location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        ""“</a:t>
            </a:r>
            <a:r>
              <a:rPr lang="en-GB" sz="1100" dirty="0">
                <a:solidFill>
                  <a:srgbClr val="448C27"/>
                </a:solidFill>
                <a:latin typeface="Consolas" panose="020B0609020204030204" pitchFamily="49" charset="0"/>
              </a:rPr>
              <a:t>Puts the car into driving mode with a fixed destination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"""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4B83CD"/>
                </a:solidFill>
                <a:latin typeface="Consolas" panose="020B0609020204030204" pitchFamily="49" charset="0"/>
              </a:rPr>
              <a:t>        if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fuel_capacity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!=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and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not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doors_open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           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driving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           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target_location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location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1A640-FE51-4D92-801E-8BBF52200F2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273771" y="670757"/>
            <a:ext cx="5397910" cy="5208707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7A3E9D"/>
                </a:solidFill>
                <a:latin typeface="Consolas" panose="020B0609020204030204" pitchFamily="49" charset="0"/>
              </a:rPr>
              <a:t>    def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>
                <a:solidFill>
                  <a:srgbClr val="AA3731"/>
                </a:solidFill>
                <a:latin typeface="Consolas" panose="020B0609020204030204" pitchFamily="49" charset="0"/>
              </a:rPr>
              <a:t>arrive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4B83CD"/>
                </a:solidFill>
                <a:latin typeface="Consolas" panose="020B0609020204030204" pitchFamily="49" charset="0"/>
              </a:rPr>
              <a:t>       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""“</a:t>
            </a:r>
            <a:r>
              <a:rPr lang="en-GB" sz="1100" dirty="0">
                <a:solidFill>
                  <a:srgbClr val="448C27"/>
                </a:solidFill>
                <a:latin typeface="Consolas" panose="020B0609020204030204" pitchFamily="49" charset="0"/>
              </a:rPr>
              <a:t>Ends the journey, updates the location and consumes fuel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""“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en-GB" sz="11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driving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           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current_fuel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-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current_fuel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           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driving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           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location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target_location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1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>
                <a:solidFill>
                  <a:srgbClr val="AA3731"/>
                </a:solidFill>
                <a:latin typeface="Consolas" panose="020B0609020204030204" pitchFamily="49" charset="0"/>
              </a:rPr>
              <a:t>doors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4B83CD"/>
                </a:solidFill>
                <a:latin typeface="Consolas" panose="020B0609020204030204" pitchFamily="49" charset="0"/>
              </a:rPr>
              <a:t>       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""“</a:t>
            </a:r>
            <a:r>
              <a:rPr lang="en-GB" sz="1100" dirty="0">
                <a:solidFill>
                  <a:srgbClr val="448C27"/>
                </a:solidFill>
                <a:latin typeface="Consolas" panose="020B0609020204030204" pitchFamily="49" charset="0"/>
              </a:rPr>
              <a:t>If it is not driving changes door status. Safety first!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""“</a:t>
            </a:r>
            <a:endParaRPr lang="en-GB" sz="11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4B83CD"/>
                </a:solidFill>
                <a:latin typeface="Consolas" panose="020B0609020204030204" pitchFamily="49" charset="0"/>
              </a:rPr>
              <a:t>        if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not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driving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           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doors_open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not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doors_open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4B83CD"/>
                </a:solidFill>
                <a:latin typeface="Consolas" panose="020B0609020204030204" pitchFamily="49" charset="0"/>
              </a:rPr>
              <a:t>        return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doors_open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1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fill_tank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        ""“</a:t>
            </a:r>
            <a:r>
              <a:rPr lang="en-GB" sz="1100" dirty="0">
                <a:solidFill>
                  <a:srgbClr val="448C27"/>
                </a:solidFill>
                <a:latin typeface="Consolas" panose="020B0609020204030204" pitchFamily="49" charset="0"/>
              </a:rPr>
              <a:t>Refuels the car if it is not driving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""“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4B83CD"/>
                </a:solidFill>
                <a:latin typeface="Consolas" panose="020B0609020204030204" pitchFamily="49" charset="0"/>
              </a:rPr>
              <a:t>        if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not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driving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           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current_fuel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fuel_capacity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100" i="1" dirty="0">
                <a:solidFill>
                  <a:srgbClr val="AAAAAA"/>
                </a:solidFill>
                <a:latin typeface="Consolas" panose="020B0609020204030204" pitchFamily="49" charset="0"/>
              </a:rPr>
              <a:t># constructing a new one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c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Car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sz="1100" dirty="0">
                <a:solidFill>
                  <a:srgbClr val="448C27"/>
                </a:solidFill>
                <a:latin typeface="Consolas" panose="020B0609020204030204" pitchFamily="49" charset="0"/>
              </a:rPr>
              <a:t>Tesla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100" dirty="0">
                <a:solidFill>
                  <a:srgbClr val="448C27"/>
                </a:solidFill>
                <a:latin typeface="Consolas" panose="020B0609020204030204" pitchFamily="49" charset="0"/>
              </a:rPr>
              <a:t>red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100" dirty="0">
                <a:solidFill>
                  <a:srgbClr val="448C27"/>
                </a:solidFill>
                <a:latin typeface="Consolas" panose="020B0609020204030204" pitchFamily="49" charset="0"/>
              </a:rPr>
              <a:t>space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’,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100" dirty="0">
                <a:solidFill>
                  <a:srgbClr val="448C27"/>
                </a:solidFill>
                <a:latin typeface="Consolas" panose="020B0609020204030204" pitchFamily="49" charset="0"/>
              </a:rPr>
              <a:t>electricity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AB6526"/>
                </a:solidFill>
                <a:latin typeface="Consolas" panose="020B0609020204030204" pitchFamily="49" charset="0"/>
              </a:rPr>
              <a:t>53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333333"/>
                </a:solidFill>
                <a:latin typeface="Consolas" panose="020B0609020204030204" pitchFamily="49" charset="0"/>
              </a:rPr>
              <a:t>c</a:t>
            </a:r>
            <a:r>
              <a:rPr lang="en-GB" sz="11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dirty="0"/>
              <a:t>Output: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&lt;__</a:t>
            </a:r>
            <a:r>
              <a:rPr lang="en-GB" sz="1100" dirty="0" err="1"/>
              <a:t>main__.Car</a:t>
            </a:r>
            <a:r>
              <a:rPr lang="en-GB" sz="1100" dirty="0"/>
              <a:t> object at 0x000001D44F6BDDD8&gt;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45253-BC38-4704-852F-E52930AE682E}"/>
              </a:ext>
            </a:extLst>
          </p:cNvPr>
          <p:cNvSpPr txBox="1"/>
          <p:nvPr/>
        </p:nvSpPr>
        <p:spPr>
          <a:xfrm>
            <a:off x="6274723" y="5879465"/>
            <a:ext cx="49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Now that does not look very readable or like a car at all</a:t>
            </a:r>
          </a:p>
        </p:txBody>
      </p:sp>
    </p:spTree>
    <p:extLst>
      <p:ext uri="{BB962C8B-B14F-4D97-AF65-F5344CB8AC3E}">
        <p14:creationId xmlns:p14="http://schemas.microsoft.com/office/powerpoint/2010/main" val="304116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Week 1: Introduction</a:t>
            </a:r>
          </a:p>
          <a:p>
            <a:r>
              <a:rPr lang="en-GB" dirty="0"/>
              <a:t>Week 2: Syntax, Variables </a:t>
            </a:r>
            <a:r>
              <a:rPr lang="en-GB"/>
              <a:t>&amp; Functions</a:t>
            </a:r>
            <a:endParaRPr lang="en-GB" dirty="0"/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r>
              <a:rPr lang="en-GB" dirty="0"/>
              <a:t>Week 8: 4P: Packages, Practices and Patterns</a:t>
            </a:r>
          </a:p>
          <a:p>
            <a:r>
              <a:rPr lang="en-GB" b="1" dirty="0"/>
              <a:t>Week 9: Object Oriented Programming</a:t>
            </a:r>
          </a:p>
          <a:p>
            <a:r>
              <a:rPr lang="en-GB" dirty="0"/>
              <a:t>Week 10-13:</a:t>
            </a:r>
            <a:br>
              <a:rPr lang="en-GB" dirty="0"/>
            </a:br>
            <a:r>
              <a:rPr lang="en-GB" dirty="0"/>
              <a:t>Neural Networks, GUI, </a:t>
            </a:r>
            <a:r>
              <a:rPr lang="en-GB" dirty="0" err="1"/>
              <a:t>Numpy</a:t>
            </a:r>
            <a:r>
              <a:rPr lang="en-GB" dirty="0"/>
              <a:t>, </a:t>
            </a:r>
            <a:r>
              <a:rPr lang="en-GB" dirty="0" err="1"/>
              <a:t>MatPlotLib</a:t>
            </a:r>
            <a:r>
              <a:rPr lang="en-GB" dirty="0"/>
              <a:t>, </a:t>
            </a:r>
            <a:r>
              <a:rPr lang="en-GB" dirty="0" err="1"/>
              <a:t>PsychoPy</a:t>
            </a:r>
            <a:r>
              <a:rPr lang="en-GB" dirty="0"/>
              <a:t>, Time &amp; Space, Data Analysis</a:t>
            </a:r>
          </a:p>
          <a:p>
            <a:r>
              <a:rPr lang="en-GB" dirty="0"/>
              <a:t>Week 14: Outlook &amp; Wrap 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10DB66-54AF-492B-81AD-C740A278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Explained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72B23-0253-4B38-9B5C-E93FEB065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/>
              <a:t>We first name the </a:t>
            </a:r>
            <a:r>
              <a:rPr lang="en-GB" i="1" dirty="0"/>
              <a:t>class</a:t>
            </a:r>
            <a:r>
              <a:rPr lang="en-GB" dirty="0"/>
              <a:t> </a:t>
            </a:r>
            <a:r>
              <a:rPr lang="en-GB" i="1" dirty="0"/>
              <a:t>blueprint</a:t>
            </a:r>
            <a:r>
              <a:rPr lang="en-GB" dirty="0"/>
              <a:t> we are about define</a:t>
            </a:r>
            <a:endParaRPr lang="de-DE" dirty="0"/>
          </a:p>
          <a:p>
            <a:pPr marL="383540" lvl="1"/>
            <a:r>
              <a:rPr lang="en-GB" dirty="0"/>
              <a:t>The class gets a </a:t>
            </a:r>
            <a:r>
              <a:rPr lang="en-GB" b="1" dirty="0"/>
              <a:t>docstring</a:t>
            </a:r>
            <a:r>
              <a:rPr lang="en-GB" dirty="0"/>
              <a:t> that explains what it is for, what attributes it has to offer, and which parameters the constructor takes (this instead can be used for the </a:t>
            </a:r>
            <a:r>
              <a:rPr lang="en-GB" sz="1800" dirty="0">
                <a:latin typeface="Consolas"/>
              </a:rPr>
              <a:t>__</a:t>
            </a:r>
            <a:r>
              <a:rPr lang="en-GB" sz="1800" dirty="0" err="1">
                <a:latin typeface="Consolas"/>
              </a:rPr>
              <a:t>init</a:t>
            </a:r>
            <a:r>
              <a:rPr lang="en-GB" sz="1800" dirty="0">
                <a:latin typeface="Consolas"/>
              </a:rPr>
              <a:t>__</a:t>
            </a:r>
            <a:r>
              <a:rPr lang="en-GB" dirty="0"/>
              <a:t> docstring. Just not both)</a:t>
            </a:r>
            <a:endParaRPr lang="en-GB" dirty="0">
              <a:cs typeface="Calibri"/>
            </a:endParaRPr>
          </a:p>
          <a:p>
            <a:pPr marL="182245" indent="-182245"/>
            <a:r>
              <a:rPr lang="en-GB" dirty="0"/>
              <a:t>Then we define the constructor. Most times, this will be the topmost function.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Optional parameters should have default values, non-optional should not, so that an exception is thrown when they are not supplied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The </a:t>
            </a:r>
            <a:r>
              <a:rPr lang="en-GB" sz="1800" dirty="0">
                <a:latin typeface="Consolas"/>
              </a:rPr>
              <a:t>__</a:t>
            </a:r>
            <a:r>
              <a:rPr lang="en-GB" sz="1800" dirty="0" err="1">
                <a:latin typeface="Consolas"/>
              </a:rPr>
              <a:t>init</a:t>
            </a:r>
            <a:r>
              <a:rPr lang="en-GB" sz="1800" dirty="0">
                <a:latin typeface="Consolas"/>
              </a:rPr>
              <a:t>__ </a:t>
            </a:r>
            <a:r>
              <a:rPr lang="en-GB" dirty="0"/>
              <a:t>function initialises all instance variables and whatever else is necessary for the instance to work</a:t>
            </a:r>
            <a:endParaRPr lang="en-GB" dirty="0"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0A9B6-B37F-47DF-BAEB-D0470870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14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153B-FA32-4B31-A6C6-4F80D5A2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33374-7317-44B9-A956-D9ECC16D9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 Up: method definitions</a:t>
            </a:r>
          </a:p>
          <a:p>
            <a:pPr lvl="1"/>
            <a:r>
              <a:rPr lang="en-GB" dirty="0"/>
              <a:t>Here we define how the </a:t>
            </a:r>
            <a:r>
              <a:rPr lang="en-GB" i="1" dirty="0"/>
              <a:t>object</a:t>
            </a:r>
            <a:r>
              <a:rPr lang="en-GB" dirty="0"/>
              <a:t> can be </a:t>
            </a:r>
            <a:r>
              <a:rPr lang="en-GB" i="1" dirty="0"/>
              <a:t>interacted</a:t>
            </a:r>
            <a:r>
              <a:rPr lang="en-GB" dirty="0"/>
              <a:t> with</a:t>
            </a:r>
          </a:p>
          <a:p>
            <a:pPr lvl="1"/>
            <a:r>
              <a:rPr lang="en-GB" dirty="0"/>
              <a:t>It also allows us to </a:t>
            </a:r>
            <a:r>
              <a:rPr lang="en-GB" i="1" dirty="0"/>
              <a:t>regulate</a:t>
            </a:r>
            <a:r>
              <a:rPr lang="en-GB" dirty="0"/>
              <a:t> exactly how the data is to be handled and altered</a:t>
            </a:r>
          </a:p>
          <a:p>
            <a:pPr lvl="1"/>
            <a:r>
              <a:rPr lang="en-GB" dirty="0"/>
              <a:t>Every function comes with </a:t>
            </a:r>
            <a:r>
              <a:rPr lang="en-GB" sz="1800" dirty="0">
                <a:latin typeface="Consolas" panose="020B0609020204030204" pitchFamily="49" charset="0"/>
              </a:rPr>
              <a:t>self</a:t>
            </a:r>
            <a:r>
              <a:rPr lang="en-GB" dirty="0"/>
              <a:t> as the first parameter, and needs to prepend all attributes of the instance with self if it needs to access them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9B919-92F3-469A-B801-5207B952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392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D6EB-F9B6-445B-9242-623A473D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Magic: </a:t>
            </a:r>
            <a:r>
              <a:rPr lang="en-GB"/>
              <a:t>__str__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21D7-4151-4078-A742-C506D7802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654593" cy="4023360"/>
          </a:xfrm>
        </p:spPr>
        <p:txBody>
          <a:bodyPr>
            <a:normAutofit lnSpcReduction="10000"/>
          </a:bodyPr>
          <a:lstStyle/>
          <a:p>
            <a:r>
              <a:rPr lang="en-GB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Car</a:t>
            </a:r>
            <a:r>
              <a:rPr lang="en-GB" dirty="0"/>
              <a:t> was implicitly cast to string when using print</a:t>
            </a:r>
          </a:p>
          <a:p>
            <a:r>
              <a:rPr lang="en-GB" dirty="0"/>
              <a:t>When an object is cast to string, the </a:t>
            </a: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__str__</a:t>
            </a:r>
            <a:r>
              <a:rPr lang="en-GB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method is called on it</a:t>
            </a:r>
          </a:p>
          <a:p>
            <a:r>
              <a:rPr lang="en-GB" dirty="0"/>
              <a:t>By default it calls the </a:t>
            </a:r>
            <a:r>
              <a:rPr lang="en-GB" sz="1600" dirty="0">
                <a:latin typeface="Consolas" panose="020B0609020204030204" pitchFamily="49" charset="0"/>
              </a:rPr>
              <a:t>__</a:t>
            </a:r>
            <a:r>
              <a:rPr lang="en-GB" sz="1600" dirty="0" err="1">
                <a:latin typeface="Consolas" panose="020B0609020204030204" pitchFamily="49" charset="0"/>
              </a:rPr>
              <a:t>repr</a:t>
            </a:r>
            <a:r>
              <a:rPr lang="en-GB" sz="1600" dirty="0">
                <a:latin typeface="Consolas" panose="020B0609020204030204" pitchFamily="49" charset="0"/>
              </a:rPr>
              <a:t>__ </a:t>
            </a:r>
            <a:r>
              <a:rPr lang="en-GB" dirty="0"/>
              <a:t>method</a:t>
            </a:r>
          </a:p>
          <a:p>
            <a:pPr lvl="1"/>
            <a:r>
              <a:rPr lang="en-GB" dirty="0"/>
              <a:t>That returns the module name, class name and memory location (where Python stored the data)</a:t>
            </a:r>
          </a:p>
          <a:p>
            <a:r>
              <a:rPr lang="en-GB" dirty="0"/>
              <a:t>You can </a:t>
            </a:r>
            <a:r>
              <a:rPr lang="en-GB" i="1" dirty="0"/>
              <a:t>overwrite</a:t>
            </a:r>
            <a:r>
              <a:rPr lang="en-GB" dirty="0"/>
              <a:t> it however to give it a more humanly-readable format</a:t>
            </a:r>
          </a:p>
          <a:p>
            <a:r>
              <a:rPr lang="en-GB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__str__</a:t>
            </a:r>
            <a:r>
              <a:rPr lang="en-GB" dirty="0"/>
              <a:t> always takes one argument (</a:t>
            </a:r>
            <a:r>
              <a:rPr lang="en-GB" sz="14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dirty="0"/>
              <a:t>) and must always return a string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814D5-2BC1-40C7-9834-CFB4C5605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9177" y="1845734"/>
            <a:ext cx="5433306" cy="423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A3E9D"/>
                </a:solidFill>
                <a:latin typeface="Consolas" panose="020B0609020204030204" pitchFamily="49" charset="0"/>
              </a:rPr>
              <a:t>Car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    """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This class represents a car that can drive from A to B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"""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… </a:t>
            </a:r>
            <a:r>
              <a:rPr lang="en-GB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# unchanged code from before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    def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__str__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percent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current_fuel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fuel_capacity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100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4B83CD"/>
                </a:solidFill>
                <a:latin typeface="Consolas" panose="020B0609020204030204" pitchFamily="49" charset="0"/>
              </a:rPr>
              <a:t>        return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GB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"This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 is a 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2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colour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}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 car by 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2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brand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}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 "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GB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"in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2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location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}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, which is currently"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                f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''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driving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 not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}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 driving and "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GB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"the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 tank is filled by 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percent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}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%"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# constructing a new one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c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Car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Tesla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red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space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electricity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53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c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i="1" dirty="0"/>
              <a:t>Output: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/>
              <a:t>This is a red car by Tesla in space, which is currently not driving and the tank is filled by 100.0%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C0279-8873-4553-91B3-2946D1B6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093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225D63-1D70-40B9-983D-6D68730C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More 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BD1ED-C4DF-4E66-861B-912A4D15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476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D76E-D4FF-4405-BA88-EEC4B426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Magic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33003-ECE9-4583-B79E-52F44EE8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/>
              <a:t>There are a ton more </a:t>
            </a:r>
            <a:r>
              <a:rPr lang="en-GB" b="1" dirty="0" err="1"/>
              <a:t>dunders</a:t>
            </a:r>
            <a:r>
              <a:rPr lang="en-GB" dirty="0"/>
              <a:t> than just </a:t>
            </a:r>
            <a:r>
              <a:rPr lang="en-GB" sz="2000" b="1" dirty="0">
                <a:latin typeface="Consolas"/>
              </a:rPr>
              <a:t>__</a:t>
            </a:r>
            <a:r>
              <a:rPr lang="en-GB" sz="2000" b="1" dirty="0" err="1">
                <a:latin typeface="Consolas"/>
              </a:rPr>
              <a:t>str</a:t>
            </a:r>
            <a:r>
              <a:rPr lang="en-GB" sz="2000" b="1" dirty="0">
                <a:latin typeface="Consolas"/>
              </a:rPr>
              <a:t>__</a:t>
            </a:r>
            <a:r>
              <a:rPr lang="en-GB" dirty="0">
                <a:latin typeface="Consolas"/>
              </a:rPr>
              <a:t> </a:t>
            </a:r>
            <a:r>
              <a:rPr lang="en-GB" dirty="0"/>
              <a:t>and </a:t>
            </a:r>
            <a:r>
              <a:rPr lang="en-GB" sz="2000" b="1" dirty="0">
                <a:latin typeface="Consolas"/>
              </a:rPr>
              <a:t>__</a:t>
            </a:r>
            <a:r>
              <a:rPr lang="en-GB" sz="2000" b="1" dirty="0" err="1">
                <a:latin typeface="Consolas"/>
              </a:rPr>
              <a:t>init</a:t>
            </a:r>
            <a:r>
              <a:rPr lang="en-GB" sz="2000" b="1" dirty="0">
                <a:latin typeface="Consolas"/>
              </a:rPr>
              <a:t>__</a:t>
            </a:r>
            <a:endParaRPr lang="de-DE" sz="2000" b="1" dirty="0">
              <a:latin typeface="Consolas"/>
            </a:endParaRPr>
          </a:p>
          <a:p>
            <a:pPr marL="182245" indent="-182245"/>
            <a:r>
              <a:rPr lang="en-GB" dirty="0"/>
              <a:t>They help your class to tie in neatly with the Python environment</a:t>
            </a:r>
            <a:endParaRPr lang="en-GB" dirty="0">
              <a:cs typeface="Calibri"/>
            </a:endParaRPr>
          </a:p>
          <a:p>
            <a:r>
              <a:rPr lang="en-GB" dirty="0"/>
              <a:t>Some of the more interesting ones to look at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__add__, __</a:t>
            </a:r>
            <a:r>
              <a:rPr lang="en-GB" sz="1800" dirty="0" err="1">
                <a:latin typeface="Consolas" panose="020B0609020204030204" pitchFamily="49" charset="0"/>
              </a:rPr>
              <a:t>len</a:t>
            </a:r>
            <a:r>
              <a:rPr lang="en-GB" sz="1800" dirty="0">
                <a:latin typeface="Consolas" panose="020B0609020204030204" pitchFamily="49" charset="0"/>
              </a:rPr>
              <a:t>__, __call__, __</a:t>
            </a:r>
            <a:r>
              <a:rPr lang="en-GB" sz="1800" dirty="0" err="1">
                <a:latin typeface="Consolas" panose="020B0609020204030204" pitchFamily="49" charset="0"/>
              </a:rPr>
              <a:t>lt</a:t>
            </a:r>
            <a:r>
              <a:rPr lang="en-GB" sz="1800" dirty="0">
                <a:latin typeface="Consolas" panose="020B0609020204030204" pitchFamily="49" charset="0"/>
              </a:rPr>
              <a:t>__, …</a:t>
            </a:r>
          </a:p>
          <a:p>
            <a:pPr marL="182245" indent="-182245"/>
            <a:r>
              <a:rPr lang="en-GB" dirty="0"/>
              <a:t>Posts and Tutorials on magic functions:</a:t>
            </a:r>
            <a:br>
              <a:rPr lang="en-GB" dirty="0">
                <a:solidFill>
                  <a:srgbClr val="404040"/>
                </a:solidFill>
                <a:ea typeface="+mn-lt"/>
                <a:cs typeface="+mn-lt"/>
              </a:rPr>
            </a:br>
            <a:r>
              <a:rPr lang="en-GB" dirty="0">
                <a:hlinkClick r:id="rId2" invalidUrl="http://"/>
              </a:rPr>
              <a:t>https://minhhh.github.io/posts/a-guide-to-pythons-magic-methods</a:t>
            </a:r>
            <a:br>
              <a:rPr lang="en-GB" dirty="0">
                <a:solidFill>
                  <a:srgbClr val="404040"/>
                </a:solidFill>
                <a:ea typeface="+mn-lt"/>
                <a:cs typeface="+mn-lt"/>
                <a:hlinkClick r:id="rId3" invalidUrl="http://"/>
              </a:rPr>
            </a:br>
            <a:r>
              <a:rPr lang="en-GB" dirty="0">
                <a:hlinkClick r:id="rId4"/>
              </a:rPr>
              <a:t>https://www.python-course.eu/python3_magic_methods.php</a:t>
            </a:r>
            <a:endParaRPr lang="en-GB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E059B-2EB5-4A91-B42A-38C2B9D0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324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840C69-94FC-4665-B871-A5B091BB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Visibility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7A8CEE-FBFD-414E-9764-DD6709DF7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you define attributes or functions that are only for internal use</a:t>
            </a:r>
          </a:p>
          <a:p>
            <a:pPr lvl="1"/>
            <a:r>
              <a:rPr lang="en-GB" dirty="0"/>
              <a:t>Helper functions for example, which are used as a part of other functions</a:t>
            </a:r>
          </a:p>
          <a:p>
            <a:r>
              <a:rPr lang="en-GB" dirty="0"/>
              <a:t>Those functions are not meant to be called from the outside and are considered to be </a:t>
            </a:r>
            <a:r>
              <a:rPr lang="en-GB" b="1" dirty="0"/>
              <a:t>private</a:t>
            </a:r>
            <a:endParaRPr lang="en-GB" dirty="0"/>
          </a:p>
          <a:p>
            <a:pPr lvl="1"/>
            <a:r>
              <a:rPr lang="en-GB" dirty="0"/>
              <a:t>Everything that is meant to be available from outside is called </a:t>
            </a:r>
            <a:r>
              <a:rPr lang="en-GB" b="1" dirty="0"/>
              <a:t>public</a:t>
            </a:r>
            <a:endParaRPr lang="en-GB" dirty="0"/>
          </a:p>
          <a:p>
            <a:r>
              <a:rPr lang="en-GB" dirty="0"/>
              <a:t>In Python there are no “real” private attributes, but if we prepend an underscore it will not be listed as an attribute and is handled as private by convention</a:t>
            </a:r>
          </a:p>
          <a:p>
            <a:pPr lvl="1"/>
            <a:r>
              <a:rPr lang="en-GB" dirty="0"/>
              <a:t>E.g.: </a:t>
            </a:r>
            <a:r>
              <a:rPr lang="en-GB" sz="1600" dirty="0">
                <a:latin typeface="Consolas" panose="020B0609020204030204" pitchFamily="49" charset="0"/>
              </a:rPr>
              <a:t>_</a:t>
            </a:r>
            <a:r>
              <a:rPr lang="en-GB" sz="1600" dirty="0" err="1">
                <a:latin typeface="Consolas" panose="020B0609020204030204" pitchFamily="49" charset="0"/>
              </a:rPr>
              <a:t>consume_fuel</a:t>
            </a:r>
            <a:r>
              <a:rPr lang="en-GB" sz="1600" dirty="0">
                <a:latin typeface="Consolas" panose="020B0609020204030204" pitchFamily="49" charset="0"/>
              </a:rPr>
              <a:t>(self, amount)</a:t>
            </a:r>
            <a:r>
              <a:rPr lang="en-GB" dirty="0"/>
              <a:t> that could be called from other functions when fuel is used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0C99D-FD86-4DCB-994B-F461BA2B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40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65F-E3FC-4CB0-B949-466E4A1A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Visibility Inside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E522-75B1-4C8E-AB86-2FF054331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398954" cy="4023360"/>
          </a:xfrm>
        </p:spPr>
        <p:txBody>
          <a:bodyPr>
            <a:normAutofit/>
          </a:bodyPr>
          <a:lstStyle/>
          <a:p>
            <a:r>
              <a:rPr lang="en-GB" dirty="0"/>
              <a:t>To access attributes of the instance from a function, you always need to prepend </a:t>
            </a:r>
            <a:r>
              <a:rPr lang="en-GB" sz="1400" dirty="0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/>
              <a:t>, since you want to access a function that only exists inside the instance</a:t>
            </a:r>
          </a:p>
          <a:p>
            <a:r>
              <a:rPr lang="en-GB" dirty="0"/>
              <a:t>This way you are accessing the specific function inside this specific instance which also has access to the same instance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221E60-F355-4E73-97F8-910738D88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3716" y="1845735"/>
            <a:ext cx="5511964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A3E9D"/>
                </a:solidFill>
                <a:latin typeface="Consolas" panose="020B0609020204030204" pitchFamily="49" charset="0"/>
              </a:rPr>
              <a:t>Car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    """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This class represents a car that can drive from A to B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"""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…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_</a:t>
            </a:r>
            <a:r>
              <a:rPr lang="en-GB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consume_fuel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amount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        """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Reduces fuel by amount to a minimum of 0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"""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current_fuel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-=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amount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current_fuel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max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current_fuel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/>
              <a:t> 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    def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arrive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4B83CD"/>
                </a:solidFill>
                <a:latin typeface="Consolas" panose="020B0609020204030204" pitchFamily="49" charset="0"/>
              </a:rPr>
              <a:t>        if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driving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        self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_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consume_fuel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current_fuel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driving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location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target_location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407EA-D6D4-424C-9232-5CC7CE8D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060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507D-34EA-42A5-A1CC-BBAF95B7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Read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58CD-1DF3-4D7B-85E6-0D76A59FF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you want to make sure the </a:t>
            </a:r>
            <a:r>
              <a:rPr lang="en-GB" b="1" dirty="0"/>
              <a:t>public</a:t>
            </a:r>
            <a:r>
              <a:rPr lang="en-GB" dirty="0"/>
              <a:t> </a:t>
            </a:r>
            <a:r>
              <a:rPr lang="en-GB" b="1" dirty="0"/>
              <a:t>properties</a:t>
            </a:r>
            <a:r>
              <a:rPr lang="en-GB" dirty="0"/>
              <a:t> are not changed from the outside, but you still want them to be accessible</a:t>
            </a:r>
          </a:p>
          <a:p>
            <a:pPr lvl="1"/>
            <a:r>
              <a:rPr lang="en-GB" dirty="0"/>
              <a:t>E.g. the health of a character, or a internal dictionary</a:t>
            </a:r>
          </a:p>
          <a:p>
            <a:pPr lvl="1"/>
            <a:r>
              <a:rPr lang="en-GB" dirty="0"/>
              <a:t>You would not want the user to </a:t>
            </a:r>
            <a:r>
              <a:rPr lang="en-GB" i="1" dirty="0"/>
              <a:t>set </a:t>
            </a:r>
            <a:r>
              <a:rPr lang="en-GB" dirty="0"/>
              <a:t>these values, but be able to </a:t>
            </a:r>
            <a:r>
              <a:rPr lang="en-GB" i="1" dirty="0"/>
              <a:t>read </a:t>
            </a:r>
            <a:r>
              <a:rPr lang="en-GB" dirty="0"/>
              <a:t>it</a:t>
            </a:r>
          </a:p>
          <a:p>
            <a:r>
              <a:rPr lang="en-GB" dirty="0"/>
              <a:t>Python offers a neat functionality for this: a built in decorators!</a:t>
            </a:r>
          </a:p>
          <a:p>
            <a:r>
              <a:rPr lang="en-GB" dirty="0"/>
              <a:t>The interesting one here is </a:t>
            </a:r>
            <a:r>
              <a:rPr lang="en-GB" sz="2000" b="1" dirty="0">
                <a:latin typeface="Consolas" panose="020B0609020204030204" pitchFamily="49" charset="0"/>
              </a:rPr>
              <a:t>@property</a:t>
            </a:r>
            <a:endParaRPr lang="en-GB" b="1" dirty="0">
              <a:latin typeface="Consolas" panose="020B0609020204030204" pitchFamily="49" charset="0"/>
            </a:endParaRPr>
          </a:p>
          <a:p>
            <a:r>
              <a:rPr lang="en-GB" dirty="0"/>
              <a:t>It marks a </a:t>
            </a:r>
            <a:r>
              <a:rPr lang="en-GB" i="1" dirty="0"/>
              <a:t>function </a:t>
            </a:r>
            <a:r>
              <a:rPr lang="en-GB" dirty="0"/>
              <a:t>to be handled as a </a:t>
            </a:r>
            <a:r>
              <a:rPr lang="en-GB" i="1" dirty="0"/>
              <a:t>property </a:t>
            </a:r>
            <a:r>
              <a:rPr lang="en-GB" dirty="0"/>
              <a:t>and is thus accessible like any other property (by the </a:t>
            </a:r>
            <a:r>
              <a:rPr lang="en-GB" sz="2000" dirty="0" err="1">
                <a:latin typeface="Consolas" panose="020B0609020204030204" pitchFamily="49" charset="0"/>
              </a:rPr>
              <a:t>instance.property</a:t>
            </a:r>
            <a:r>
              <a:rPr lang="en-GB" sz="2000" dirty="0"/>
              <a:t> </a:t>
            </a:r>
            <a:r>
              <a:rPr lang="en-GB" dirty="0"/>
              <a:t>syntax)</a:t>
            </a:r>
            <a:endParaRPr lang="en-GB" sz="2800" dirty="0"/>
          </a:p>
          <a:p>
            <a:r>
              <a:rPr lang="en-GB" dirty="0"/>
              <a:t>A blog on </a:t>
            </a:r>
            <a:r>
              <a:rPr lang="en-GB" sz="2000" dirty="0">
                <a:latin typeface="Consolas" panose="020B0609020204030204" pitchFamily="49" charset="0"/>
              </a:rPr>
              <a:t>@property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http://stackabuse.com/python-properties/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D3A16-517D-42B5-A0F9-5B7297ED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27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FAEF-13BD-4DF4-B0AB-960F16FF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Properties: Return Deep copies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A11011-9ACF-49CC-81EE-F9288A689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3907859" cy="4023360"/>
          </a:xfrm>
        </p:spPr>
        <p:txBody>
          <a:bodyPr>
            <a:normAutofit/>
          </a:bodyPr>
          <a:lstStyle/>
          <a:p>
            <a:r>
              <a:rPr lang="en-GB" dirty="0"/>
              <a:t>Beside hiding access to internal values, it is often used to return copies instead of references to lists/</a:t>
            </a:r>
            <a:r>
              <a:rPr lang="en-GB" dirty="0" err="1"/>
              <a:t>dicts</a:t>
            </a:r>
            <a:r>
              <a:rPr lang="en-GB" dirty="0"/>
              <a:t>/etc.</a:t>
            </a:r>
          </a:p>
          <a:p>
            <a:r>
              <a:rPr lang="en-GB" dirty="0"/>
              <a:t>Usually properties can be “</a:t>
            </a:r>
            <a:r>
              <a:rPr lang="en-GB" dirty="0" err="1"/>
              <a:t>getted</a:t>
            </a:r>
            <a:r>
              <a:rPr lang="en-GB" dirty="0"/>
              <a:t>”, “</a:t>
            </a:r>
            <a:r>
              <a:rPr lang="en-GB" dirty="0" err="1"/>
              <a:t>setted</a:t>
            </a:r>
            <a:r>
              <a:rPr lang="en-GB" dirty="0"/>
              <a:t>” and “deleted”</a:t>
            </a:r>
          </a:p>
          <a:p>
            <a:r>
              <a:rPr lang="en-GB" dirty="0"/>
              <a:t>The property decorator allows you to set a </a:t>
            </a:r>
            <a:r>
              <a:rPr lang="en-GB" b="1" dirty="0"/>
              <a:t>setter</a:t>
            </a:r>
            <a:r>
              <a:rPr lang="en-GB" dirty="0"/>
              <a:t> and </a:t>
            </a:r>
            <a:r>
              <a:rPr lang="en-GB" b="1" dirty="0" err="1"/>
              <a:t>deleter</a:t>
            </a:r>
            <a:r>
              <a:rPr lang="en-GB" b="1" dirty="0"/>
              <a:t> </a:t>
            </a:r>
            <a:r>
              <a:rPr lang="en-GB" dirty="0"/>
              <a:t>which can allow limited access to the property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6B9B9-80A2-4356-B247-882242FC3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1845734"/>
            <a:ext cx="3289874" cy="40233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MyClass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init</a:t>
            </a: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_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internal_list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_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hidden_prop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@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property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    def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the_list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        # returns a shallow copy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4B83CD"/>
                </a:solidFill>
                <a:latin typeface="Consolas" panose="020B0609020204030204" pitchFamily="49" charset="0"/>
              </a:rPr>
              <a:t>        return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_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internal_list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[:]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12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    @</a:t>
            </a:r>
            <a:r>
              <a:rPr lang="en-GB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the_list.deleter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    def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the_list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        self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_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internal_list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GB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93796-B2B2-4B73-8CBE-99BFA19D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28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8BA208-F7D4-4AD1-9FE0-FC16CAB130D8}"/>
              </a:ext>
            </a:extLst>
          </p:cNvPr>
          <p:cNvSpPr/>
          <p:nvPr/>
        </p:nvSpPr>
        <p:spPr>
          <a:xfrm>
            <a:off x="8295011" y="1845734"/>
            <a:ext cx="3480619" cy="4023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    @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property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    def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prop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4B83CD"/>
                </a:solidFill>
                <a:latin typeface="Consolas" panose="020B0609020204030204" pitchFamily="49" charset="0"/>
              </a:rPr>
              <a:t>        return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_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hidden_prop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12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    @</a:t>
            </a:r>
            <a:r>
              <a:rPr lang="en-GB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prop.setter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    def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prop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value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4B83CD"/>
                </a:solidFill>
                <a:latin typeface="Consolas" panose="020B0609020204030204" pitchFamily="49" charset="0"/>
              </a:rPr>
              <a:t>        if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value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4B83CD"/>
                </a:solidFill>
                <a:latin typeface="Consolas" panose="020B0609020204030204" pitchFamily="49" charset="0"/>
              </a:rPr>
              <a:t>            raise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ValueError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No."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        self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_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hidden_prop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value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@</a:t>
            </a:r>
            <a:r>
              <a:rPr lang="en-GB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prop.deleter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    def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prop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        self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_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hidden_prop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90453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DE39F5-5A18-4DFE-9184-137B9793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References To Look 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236601-442E-402C-9BE9-3A112B047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some good tutorials and blogs on object oriented programming (in Python)</a:t>
            </a:r>
          </a:p>
          <a:p>
            <a:r>
              <a:rPr lang="en-GB" dirty="0"/>
              <a:t>readthedocs.io is an amazing website overall:</a:t>
            </a:r>
            <a:br>
              <a:rPr lang="en-GB" dirty="0"/>
            </a:br>
            <a:r>
              <a:rPr lang="en-GB" sz="2000" dirty="0"/>
              <a:t>On Python:</a:t>
            </a:r>
            <a:r>
              <a:rPr lang="en-GB" dirty="0"/>
              <a:t> </a:t>
            </a:r>
            <a:r>
              <a:rPr lang="en-GB" sz="2000" dirty="0">
                <a:hlinkClick r:id="rId2"/>
              </a:rPr>
              <a:t>https://python-textbok.readthedocs.io/en/1.0/</a:t>
            </a:r>
            <a:br>
              <a:rPr lang="en-GB" dirty="0"/>
            </a:br>
            <a:r>
              <a:rPr lang="en-GB" sz="2000" dirty="0"/>
              <a:t>On OOP:</a:t>
            </a:r>
            <a:r>
              <a:rPr lang="en-GB" dirty="0"/>
              <a:t> </a:t>
            </a:r>
            <a:r>
              <a:rPr lang="en-GB" sz="2000" dirty="0">
                <a:hlinkClick r:id="rId3"/>
              </a:rPr>
              <a:t>https://python-textbok.readthedocs.io/en/1.0/Object_Oriented_Programming.html</a:t>
            </a:r>
            <a:endParaRPr lang="en-GB" sz="2000" dirty="0"/>
          </a:p>
          <a:p>
            <a:r>
              <a:rPr lang="en-GB" dirty="0"/>
              <a:t>The official python doc on classes</a:t>
            </a:r>
            <a:br>
              <a:rPr lang="en-GB" dirty="0"/>
            </a:br>
            <a:r>
              <a:rPr lang="en-GB" dirty="0">
                <a:hlinkClick r:id="rId4"/>
              </a:rPr>
              <a:t>https://docs.python.org/3/tutorial/classes.html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66633-2935-4245-BF8A-81F535ED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4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3CF5B-34A6-43FA-AD65-98FE761B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Last </a:t>
            </a:r>
            <a:r>
              <a:rPr lang="de-DE" dirty="0" err="1">
                <a:cs typeface="Calibri Light"/>
              </a:rPr>
              <a:t>Week's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Homework</a:t>
            </a:r>
            <a:endParaRPr lang="de-DE" dirty="0" err="1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59C524-BCB0-4952-99C8-ECFCE427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494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9FF1C-D215-4EFC-9C16-80C4378B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8B6E4-941C-4F39-BFAC-F963CBAE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699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921C1-55BB-4E24-842F-65A637D7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Inheritance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BA76FA-B719-4A05-BDAC-50CF3E11B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61624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 marL="182245" indent="-182245"/>
            <a:r>
              <a:rPr lang="de-DE" dirty="0" err="1">
                <a:cs typeface="Calibri"/>
              </a:rPr>
              <a:t>Inheritance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biggest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perks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OOP, </a:t>
            </a:r>
            <a:r>
              <a:rPr lang="de-DE" dirty="0" err="1">
                <a:cs typeface="Calibri"/>
              </a:rPr>
              <a:t>because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allows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create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classes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built</a:t>
            </a:r>
            <a:r>
              <a:rPr lang="de-DE" dirty="0">
                <a:cs typeface="Calibri"/>
              </a:rPr>
              <a:t> on top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already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existing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classes</a:t>
            </a:r>
          </a:p>
          <a:p>
            <a:pPr marL="182245" indent="-182245"/>
            <a:r>
              <a:rPr lang="de-DE" dirty="0">
                <a:cs typeface="Calibri"/>
              </a:rPr>
              <a:t>Ex.: Phone, </a:t>
            </a:r>
            <a:r>
              <a:rPr lang="de-DE" dirty="0" err="1">
                <a:cs typeface="Calibri"/>
              </a:rPr>
              <a:t>Landline</a:t>
            </a:r>
            <a:r>
              <a:rPr lang="de-DE" dirty="0">
                <a:cs typeface="Calibri"/>
              </a:rPr>
              <a:t>, Mobile Phone and Smartphone: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4C772F-8418-4604-9B30-3A14F558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31</a:t>
            </a:fld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4B008E-A128-4214-879D-2D48EC388072}"/>
              </a:ext>
            </a:extLst>
          </p:cNvPr>
          <p:cNvSpPr txBox="1"/>
          <p:nvPr/>
        </p:nvSpPr>
        <p:spPr>
          <a:xfrm>
            <a:off x="4063041" y="2905663"/>
            <a:ext cx="461225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/>
              <a:t>Phone</a:t>
            </a:r>
          </a:p>
          <a:p>
            <a:pPr marL="285750" indent="-285750" algn="ctr">
              <a:buFont typeface="Arial"/>
              <a:buChar char="•"/>
            </a:pPr>
            <a:r>
              <a:rPr lang="de-DE" dirty="0" err="1">
                <a:cs typeface="Calibri"/>
              </a:rPr>
              <a:t>Has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</a:t>
            </a:r>
          </a:p>
          <a:p>
            <a:pPr marL="285750" indent="-285750" algn="ctr">
              <a:buFont typeface="Arial"/>
              <a:buChar char="•"/>
            </a:pPr>
            <a:r>
              <a:rPr lang="de-DE" dirty="0">
                <a:cs typeface="Calibri"/>
              </a:rPr>
              <a:t>Can </a:t>
            </a:r>
            <a:r>
              <a:rPr lang="de-DE" dirty="0" err="1">
                <a:cs typeface="Calibri"/>
              </a:rPr>
              <a:t>make</a:t>
            </a:r>
            <a:r>
              <a:rPr lang="de-DE" dirty="0">
                <a:cs typeface="Calibri"/>
              </a:rPr>
              <a:t> and </a:t>
            </a:r>
            <a:r>
              <a:rPr lang="de-DE" dirty="0" err="1">
                <a:cs typeface="Calibri"/>
              </a:rPr>
              <a:t>receive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7F00317-CF37-4E39-A843-28014DB95BE0}"/>
              </a:ext>
            </a:extLst>
          </p:cNvPr>
          <p:cNvSpPr txBox="1"/>
          <p:nvPr/>
        </p:nvSpPr>
        <p:spPr>
          <a:xfrm>
            <a:off x="1503872" y="4170873"/>
            <a:ext cx="356270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/>
              <a:t>Mobile Phone</a:t>
            </a:r>
          </a:p>
          <a:p>
            <a:pPr marL="285750" indent="-285750" algn="ctr">
              <a:buFont typeface="Arial"/>
              <a:buChar char="•"/>
            </a:pPr>
            <a:r>
              <a:rPr lang="de-DE" dirty="0" err="1">
                <a:cs typeface="Calibri"/>
              </a:rPr>
              <a:t>Has</a:t>
            </a:r>
            <a:r>
              <a:rPr lang="de-DE" dirty="0">
                <a:cs typeface="Calibri"/>
              </a:rPr>
              <a:t> screen</a:t>
            </a:r>
          </a:p>
          <a:p>
            <a:pPr marL="285750" indent="-285750" algn="ctr">
              <a:buFont typeface="Arial"/>
              <a:buChar char="•"/>
            </a:pPr>
            <a:r>
              <a:rPr lang="de-DE" dirty="0">
                <a:cs typeface="Calibri"/>
              </a:rPr>
              <a:t>Can send and </a:t>
            </a:r>
            <a:r>
              <a:rPr lang="de-DE" dirty="0" err="1">
                <a:cs typeface="Calibri"/>
              </a:rPr>
              <a:t>receive</a:t>
            </a:r>
            <a:r>
              <a:rPr lang="de-DE" dirty="0">
                <a:cs typeface="Calibri"/>
              </a:rPr>
              <a:t> SMS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3D58E69-557A-495B-B4ED-4D3FC67AA884}"/>
              </a:ext>
            </a:extLst>
          </p:cNvPr>
          <p:cNvSpPr txBox="1"/>
          <p:nvPr/>
        </p:nvSpPr>
        <p:spPr>
          <a:xfrm>
            <a:off x="8174961" y="4170873"/>
            <a:ext cx="27432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 err="1"/>
              <a:t>Landline</a:t>
            </a:r>
          </a:p>
          <a:p>
            <a:pPr marL="285750" indent="-285750" algn="ctr">
              <a:buFont typeface="Arial"/>
              <a:buChar char="•"/>
            </a:pPr>
            <a:r>
              <a:rPr lang="de-DE" dirty="0" err="1">
                <a:cs typeface="Calibri"/>
              </a:rPr>
              <a:t>Has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fixed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location</a:t>
            </a:r>
          </a:p>
          <a:p>
            <a:pPr marL="285750" indent="-285750" algn="ctr">
              <a:buFont typeface="Arial"/>
              <a:buChar char="•"/>
            </a:pPr>
            <a:r>
              <a:rPr lang="de-DE" dirty="0" err="1">
                <a:cs typeface="Calibri"/>
              </a:rPr>
              <a:t>Has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cable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D967B6C-3678-4883-A7AB-E1C493C36E34}"/>
              </a:ext>
            </a:extLst>
          </p:cNvPr>
          <p:cNvSpPr txBox="1"/>
          <p:nvPr/>
        </p:nvSpPr>
        <p:spPr>
          <a:xfrm>
            <a:off x="1503871" y="5421701"/>
            <a:ext cx="356270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/>
              <a:t>Smartphone</a:t>
            </a:r>
          </a:p>
          <a:p>
            <a:pPr marL="285750" indent="-285750" algn="ctr">
              <a:buFont typeface="Arial"/>
              <a:buChar char="•"/>
            </a:pPr>
            <a:r>
              <a:rPr lang="de-DE" dirty="0">
                <a:cs typeface="Calibri"/>
              </a:rPr>
              <a:t>Screen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type '</a:t>
            </a:r>
            <a:r>
              <a:rPr lang="de-DE" dirty="0" err="1">
                <a:cs typeface="Calibri"/>
              </a:rPr>
              <a:t>touchscreen</a:t>
            </a:r>
            <a:r>
              <a:rPr lang="de-DE" dirty="0">
                <a:cs typeface="Calibri"/>
              </a:rPr>
              <a:t>'</a:t>
            </a:r>
          </a:p>
          <a:p>
            <a:pPr marL="285750" indent="-285750" algn="ctr">
              <a:buFont typeface="Arial"/>
              <a:buChar char="•"/>
            </a:pPr>
            <a:r>
              <a:rPr lang="de-DE" dirty="0">
                <a:cs typeface="Calibri"/>
              </a:rPr>
              <a:t>Can </a:t>
            </a:r>
            <a:r>
              <a:rPr lang="de-DE" dirty="0" err="1">
                <a:cs typeface="Calibri"/>
              </a:rPr>
              <a:t>access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Internet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A3922A6-67D7-4E57-A98F-148D0EB9A0E6}"/>
              </a:ext>
            </a:extLst>
          </p:cNvPr>
          <p:cNvCxnSpPr/>
          <p:nvPr/>
        </p:nvCxnSpPr>
        <p:spPr>
          <a:xfrm>
            <a:off x="8312985" y="3856006"/>
            <a:ext cx="296174" cy="267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999192E-AD5D-493C-A367-FFEC644D41E8}"/>
              </a:ext>
            </a:extLst>
          </p:cNvPr>
          <p:cNvCxnSpPr>
            <a:cxnSpLocks/>
          </p:cNvCxnSpPr>
          <p:nvPr/>
        </p:nvCxnSpPr>
        <p:spPr>
          <a:xfrm flipH="1">
            <a:off x="4727271" y="3841628"/>
            <a:ext cx="278919" cy="310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BFDC2AE-E63D-4A03-B569-4DA6293A7DD7}"/>
              </a:ext>
            </a:extLst>
          </p:cNvPr>
          <p:cNvCxnSpPr>
            <a:cxnSpLocks/>
          </p:cNvCxnSpPr>
          <p:nvPr/>
        </p:nvCxnSpPr>
        <p:spPr>
          <a:xfrm>
            <a:off x="4431091" y="5092457"/>
            <a:ext cx="8629" cy="3249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58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921C1-55BB-4E24-842F-65A637D7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cs typeface="Calibri Light"/>
              </a:rPr>
              <a:t>Inheritance</a:t>
            </a:r>
            <a:r>
              <a:rPr lang="de-DE">
                <a:cs typeface="Calibri Light"/>
              </a:rPr>
              <a:t> </a:t>
            </a:r>
            <a:r>
              <a:rPr lang="de-DE" dirty="0" err="1">
                <a:cs typeface="Calibri Light"/>
              </a:rPr>
              <a:t>Terminology</a:t>
            </a:r>
            <a:r>
              <a:rPr lang="de-DE" dirty="0">
                <a:cs typeface="Calibri Light"/>
              </a:rPr>
              <a:t>: </a:t>
            </a:r>
            <a:r>
              <a:rPr lang="de-DE" dirty="0" err="1">
                <a:cs typeface="Calibri Light"/>
              </a:rPr>
              <a:t>Inherit</a:t>
            </a:r>
            <a:r>
              <a:rPr lang="de-DE" dirty="0">
                <a:cs typeface="Calibri Light"/>
              </a:rPr>
              <a:t> &amp; </a:t>
            </a:r>
            <a:r>
              <a:rPr lang="de-DE" dirty="0" err="1">
                <a:cs typeface="Calibri Light"/>
              </a:rPr>
              <a:t>Extend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BA76FA-B719-4A05-BDAC-50CF3E11B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67776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In 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example</a:t>
            </a:r>
            <a:r>
              <a:rPr lang="de-DE" dirty="0">
                <a:cs typeface="Calibri"/>
              </a:rPr>
              <a:t>, a </a:t>
            </a:r>
            <a:r>
              <a:rPr lang="de-DE" dirty="0" err="1">
                <a:cs typeface="Calibri"/>
              </a:rPr>
              <a:t>smartphone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 a </a:t>
            </a:r>
            <a:r>
              <a:rPr lang="de-DE" b="1" dirty="0" err="1">
                <a:cs typeface="Calibri"/>
              </a:rPr>
              <a:t>special</a:t>
            </a:r>
            <a:r>
              <a:rPr lang="de-DE" b="1" dirty="0">
                <a:cs typeface="Calibri"/>
              </a:rPr>
              <a:t> </a:t>
            </a:r>
            <a:r>
              <a:rPr lang="de-DE" b="1" dirty="0" err="1">
                <a:cs typeface="Calibri"/>
              </a:rPr>
              <a:t>version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 a mobile </a:t>
            </a:r>
            <a:r>
              <a:rPr lang="de-DE" dirty="0" err="1">
                <a:cs typeface="Calibri"/>
              </a:rPr>
              <a:t>phone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in turn a </a:t>
            </a:r>
            <a:r>
              <a:rPr lang="de-DE" dirty="0" err="1">
                <a:cs typeface="Calibri"/>
              </a:rPr>
              <a:t>special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version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 a </a:t>
            </a:r>
            <a:r>
              <a:rPr lang="de-DE" dirty="0" err="1">
                <a:cs typeface="Calibri"/>
              </a:rPr>
              <a:t>phone</a:t>
            </a:r>
            <a:endParaRPr lang="en-US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means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 a mobile </a:t>
            </a:r>
            <a:r>
              <a:rPr lang="de-DE" dirty="0" err="1">
                <a:cs typeface="Calibri"/>
              </a:rPr>
              <a:t>phone</a:t>
            </a:r>
            <a:r>
              <a:rPr lang="de-DE" dirty="0">
                <a:cs typeface="Calibri"/>
              </a:rPr>
              <a:t> </a:t>
            </a:r>
            <a:r>
              <a:rPr lang="de-DE" b="1" dirty="0" err="1">
                <a:cs typeface="Calibri"/>
              </a:rPr>
              <a:t>inherits</a:t>
            </a:r>
            <a:r>
              <a:rPr lang="de-DE" b="1" dirty="0">
                <a:cs typeface="Calibri"/>
              </a:rPr>
              <a:t> </a:t>
            </a:r>
            <a:r>
              <a:rPr lang="de-DE" b="1" dirty="0" err="1">
                <a:cs typeface="Calibri"/>
              </a:rPr>
              <a:t>from</a:t>
            </a:r>
            <a:r>
              <a:rPr lang="de-DE" b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phone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such 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has</a:t>
            </a:r>
            <a:r>
              <a:rPr lang="de-DE" dirty="0">
                <a:cs typeface="Calibri"/>
              </a:rPr>
              <a:t> all </a:t>
            </a:r>
            <a:r>
              <a:rPr lang="de-DE" dirty="0" err="1">
                <a:cs typeface="Calibri"/>
              </a:rPr>
              <a:t>attributes</a:t>
            </a:r>
            <a:r>
              <a:rPr lang="de-DE" dirty="0">
                <a:cs typeface="Calibri"/>
              </a:rPr>
              <a:t> and </a:t>
            </a:r>
            <a:r>
              <a:rPr lang="de-DE" dirty="0" err="1">
                <a:cs typeface="Calibri"/>
              </a:rPr>
              <a:t>features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 a </a:t>
            </a:r>
            <a:r>
              <a:rPr lang="de-DE" dirty="0" err="1">
                <a:cs typeface="Calibri"/>
              </a:rPr>
              <a:t>phone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has</a:t>
            </a:r>
            <a:r>
              <a:rPr lang="de-DE" dirty="0">
                <a:cs typeface="Calibri"/>
              </a:rPr>
              <a:t> + </a:t>
            </a:r>
            <a:r>
              <a:rPr lang="de-DE" dirty="0" err="1">
                <a:cs typeface="Calibri"/>
              </a:rPr>
              <a:t>some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more</a:t>
            </a:r>
            <a:endParaRPr lang="en-US">
              <a:cs typeface="Calibri"/>
            </a:endParaRPr>
          </a:p>
          <a:p>
            <a:pPr marL="383540" lvl="1"/>
            <a:r>
              <a:rPr lang="de-DE" dirty="0">
                <a:cs typeface="Calibri"/>
              </a:rPr>
              <a:t>This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called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extending</a:t>
            </a:r>
            <a:r>
              <a:rPr lang="de-DE" b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phone</a:t>
            </a:r>
            <a:endParaRPr lang="de-DE" dirty="0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The </a:t>
            </a:r>
            <a:r>
              <a:rPr lang="de-DE" dirty="0" err="1">
                <a:cs typeface="Calibri"/>
              </a:rPr>
              <a:t>smartphone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inherits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from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 mobile </a:t>
            </a:r>
            <a:r>
              <a:rPr lang="de-DE" dirty="0" err="1">
                <a:cs typeface="Calibri"/>
              </a:rPr>
              <a:t>phone</a:t>
            </a:r>
            <a:r>
              <a:rPr lang="de-DE" dirty="0">
                <a:cs typeface="Calibri"/>
              </a:rPr>
              <a:t>, </a:t>
            </a:r>
            <a:r>
              <a:rPr lang="de-DE" dirty="0" err="1">
                <a:cs typeface="Calibri"/>
              </a:rPr>
              <a:t>has</a:t>
            </a:r>
            <a:r>
              <a:rPr lang="de-DE" dirty="0">
                <a:cs typeface="Calibri"/>
              </a:rPr>
              <a:t> all </a:t>
            </a:r>
            <a:r>
              <a:rPr lang="de-DE" dirty="0" err="1">
                <a:cs typeface="Calibri"/>
              </a:rPr>
              <a:t>its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attributes</a:t>
            </a:r>
            <a:r>
              <a:rPr lang="de-DE">
                <a:cs typeface="Calibri"/>
              </a:rPr>
              <a:t> </a:t>
            </a:r>
            <a:r>
              <a:rPr lang="de-DE" dirty="0">
                <a:cs typeface="Calibri"/>
              </a:rPr>
              <a:t>and </a:t>
            </a:r>
            <a:r>
              <a:rPr lang="de-DE" dirty="0" err="1">
                <a:cs typeface="Calibri"/>
              </a:rPr>
              <a:t>features</a:t>
            </a:r>
            <a:r>
              <a:rPr lang="de-DE" dirty="0">
                <a:cs typeface="Calibri"/>
              </a:rPr>
              <a:t> (and </a:t>
            </a:r>
            <a:r>
              <a:rPr lang="de-DE" dirty="0" err="1">
                <a:cs typeface="Calibri"/>
              </a:rPr>
              <a:t>therefore</a:t>
            </a:r>
            <a:r>
              <a:rPr lang="de-DE" dirty="0">
                <a:cs typeface="Calibri"/>
              </a:rPr>
              <a:t> </a:t>
            </a:r>
            <a:r>
              <a:rPr lang="de-DE" b="1" dirty="0">
                <a:cs typeface="Calibri"/>
              </a:rPr>
              <a:t>also </a:t>
            </a:r>
            <a:r>
              <a:rPr lang="de-DE" b="1" dirty="0" err="1">
                <a:cs typeface="Calibri"/>
              </a:rPr>
              <a:t>those</a:t>
            </a:r>
            <a:r>
              <a:rPr lang="de-DE" b="1" dirty="0">
                <a:cs typeface="Calibri"/>
              </a:rPr>
              <a:t> </a:t>
            </a:r>
            <a:r>
              <a:rPr lang="de-DE" b="1" dirty="0" err="1">
                <a:cs typeface="Calibri"/>
              </a:rPr>
              <a:t>of</a:t>
            </a:r>
            <a:r>
              <a:rPr lang="de-DE" b="1" dirty="0">
                <a:cs typeface="Calibri"/>
              </a:rPr>
              <a:t> a </a:t>
            </a:r>
            <a:r>
              <a:rPr lang="de-DE" b="1" dirty="0" err="1">
                <a:cs typeface="Calibri"/>
              </a:rPr>
              <a:t>phone</a:t>
            </a:r>
            <a:r>
              <a:rPr lang="de-DE" dirty="0">
                <a:cs typeface="Calibri"/>
              </a:rPr>
              <a:t>) + </a:t>
            </a:r>
            <a:r>
              <a:rPr lang="de-DE" dirty="0" err="1">
                <a:cs typeface="Calibri"/>
              </a:rPr>
              <a:t>some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more</a:t>
            </a:r>
            <a:endParaRPr lang="en-US">
              <a:cs typeface="Calibri"/>
            </a:endParaRPr>
          </a:p>
          <a:p>
            <a:pPr marL="383540" lvl="1"/>
            <a:r>
              <a:rPr lang="de-DE" dirty="0">
                <a:cs typeface="Calibri"/>
              </a:rPr>
              <a:t>So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extends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the</a:t>
            </a:r>
            <a:r>
              <a:rPr lang="de-DE">
                <a:cs typeface="Calibri"/>
              </a:rPr>
              <a:t> </a:t>
            </a:r>
            <a:r>
              <a:rPr lang="de-DE" dirty="0">
                <a:cs typeface="Calibri"/>
              </a:rPr>
              <a:t>mobile </a:t>
            </a:r>
            <a:r>
              <a:rPr lang="de-DE" dirty="0" err="1">
                <a:cs typeface="Calibri"/>
              </a:rPr>
              <a:t>phone</a:t>
            </a:r>
            <a:endParaRPr lang="de-DE" dirty="0">
              <a:cs typeface="Calibri"/>
            </a:endParaRPr>
          </a:p>
          <a:p>
            <a:pPr marL="182245" indent="-182245"/>
            <a:r>
              <a:rPr lang="de-DE" sz="2000" dirty="0">
                <a:cs typeface="Calibri"/>
              </a:rPr>
              <a:t>Note: </a:t>
            </a:r>
            <a:r>
              <a:rPr lang="de-DE" sz="2000" dirty="0" err="1">
                <a:cs typeface="Calibri"/>
              </a:rPr>
              <a:t>While</a:t>
            </a:r>
            <a:r>
              <a:rPr lang="de-DE" sz="2000" dirty="0">
                <a:cs typeface="Calibri"/>
              </a:rPr>
              <a:t> a </a:t>
            </a:r>
            <a:r>
              <a:rPr lang="de-DE" sz="2000" dirty="0" err="1">
                <a:cs typeface="Calibri"/>
              </a:rPr>
              <a:t>smartphone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therefore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can</a:t>
            </a:r>
            <a:r>
              <a:rPr lang="de-DE" sz="2000" dirty="0">
                <a:cs typeface="Calibri"/>
              </a:rPr>
              <a:t> do </a:t>
            </a:r>
            <a:r>
              <a:rPr lang="de-DE" sz="2000" dirty="0" err="1">
                <a:cs typeface="Calibri"/>
              </a:rPr>
              <a:t>everything</a:t>
            </a:r>
            <a:r>
              <a:rPr lang="de-DE" sz="2000" dirty="0">
                <a:cs typeface="Calibri"/>
              </a:rPr>
              <a:t> and </a:t>
            </a:r>
            <a:r>
              <a:rPr lang="de-DE" sz="2000" dirty="0" err="1">
                <a:cs typeface="Calibri"/>
              </a:rPr>
              <a:t>more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that</a:t>
            </a:r>
            <a:r>
              <a:rPr lang="de-DE" sz="2000" dirty="0">
                <a:cs typeface="Calibri"/>
              </a:rPr>
              <a:t> a </a:t>
            </a:r>
            <a:r>
              <a:rPr lang="de-DE" sz="2000" dirty="0" err="1">
                <a:cs typeface="Calibri"/>
              </a:rPr>
              <a:t>phone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can</a:t>
            </a:r>
            <a:r>
              <a:rPr lang="de-DE" sz="2000" dirty="0">
                <a:cs typeface="Calibri"/>
              </a:rPr>
              <a:t> do, </a:t>
            </a:r>
            <a:r>
              <a:rPr lang="de-DE" sz="2000" dirty="0" err="1">
                <a:cs typeface="Calibri"/>
              </a:rPr>
              <a:t>we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would</a:t>
            </a:r>
            <a:r>
              <a:rPr lang="de-DE" sz="2000" dirty="0">
                <a:cs typeface="Calibri"/>
              </a:rPr>
              <a:t> not </a:t>
            </a:r>
            <a:r>
              <a:rPr lang="de-DE" sz="2000" dirty="0" err="1">
                <a:cs typeface="Calibri"/>
              </a:rPr>
              <a:t>say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that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it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inherits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from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or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extends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the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phone</a:t>
            </a:r>
            <a:endParaRPr lang="de-DE" sz="2000" dirty="0">
              <a:cs typeface="Calibri"/>
            </a:endParaRPr>
          </a:p>
          <a:p>
            <a:pPr marL="383540" lvl="1"/>
            <a:r>
              <a:rPr lang="de-DE" sz="1800" dirty="0" err="1">
                <a:cs typeface="Calibri"/>
              </a:rPr>
              <a:t>It</a:t>
            </a:r>
            <a:r>
              <a:rPr lang="de-DE" sz="1800" dirty="0">
                <a:cs typeface="Calibri"/>
              </a:rPr>
              <a:t> </a:t>
            </a:r>
            <a:r>
              <a:rPr lang="de-DE" sz="1800" dirty="0" err="1">
                <a:cs typeface="Calibri"/>
              </a:rPr>
              <a:t>only</a:t>
            </a:r>
            <a:r>
              <a:rPr lang="de-DE" sz="1800" dirty="0">
                <a:cs typeface="Calibri"/>
              </a:rPr>
              <a:t> </a:t>
            </a:r>
            <a:r>
              <a:rPr lang="de-DE" sz="1800" dirty="0" err="1">
                <a:cs typeface="Calibri"/>
              </a:rPr>
              <a:t>inherits</a:t>
            </a:r>
            <a:r>
              <a:rPr lang="de-DE" sz="1800" dirty="0">
                <a:cs typeface="Calibri"/>
              </a:rPr>
              <a:t> </a:t>
            </a:r>
            <a:r>
              <a:rPr lang="de-DE" sz="1800" dirty="0" err="1">
                <a:cs typeface="Calibri"/>
              </a:rPr>
              <a:t>from</a:t>
            </a:r>
            <a:r>
              <a:rPr lang="de-DE" sz="1800" dirty="0">
                <a:cs typeface="Calibri"/>
              </a:rPr>
              <a:t>/</a:t>
            </a:r>
            <a:r>
              <a:rPr lang="de-DE" sz="1800" dirty="0" err="1">
                <a:cs typeface="Calibri"/>
              </a:rPr>
              <a:t>extends</a:t>
            </a:r>
            <a:r>
              <a:rPr lang="de-DE" sz="1800" dirty="0">
                <a:cs typeface="Calibri"/>
              </a:rPr>
              <a:t> </a:t>
            </a:r>
            <a:r>
              <a:rPr lang="de-DE" sz="1800" dirty="0" err="1">
                <a:cs typeface="Calibri"/>
              </a:rPr>
              <a:t>the</a:t>
            </a:r>
            <a:r>
              <a:rPr lang="de-DE" sz="1800" dirty="0">
                <a:cs typeface="Calibri"/>
              </a:rPr>
              <a:t> mobile </a:t>
            </a:r>
            <a:r>
              <a:rPr lang="de-DE" sz="1800" dirty="0" err="1">
                <a:cs typeface="Calibri"/>
              </a:rPr>
              <a:t>phone</a:t>
            </a:r>
            <a:r>
              <a:rPr lang="de-DE" sz="1800" dirty="0">
                <a:cs typeface="Calibri"/>
              </a:rPr>
              <a:t> (</a:t>
            </a:r>
            <a:r>
              <a:rPr lang="de-DE" sz="1800" dirty="0" err="1">
                <a:cs typeface="Calibri"/>
              </a:rPr>
              <a:t>which</a:t>
            </a:r>
            <a:r>
              <a:rPr lang="de-DE" sz="1800" dirty="0">
                <a:cs typeface="Calibri"/>
              </a:rPr>
              <a:t> so </a:t>
            </a:r>
            <a:r>
              <a:rPr lang="de-DE" sz="1800" dirty="0" err="1">
                <a:cs typeface="Calibri"/>
              </a:rPr>
              <a:t>happens</a:t>
            </a:r>
            <a:r>
              <a:rPr lang="de-DE" sz="1800" dirty="0">
                <a:cs typeface="Calibri"/>
              </a:rPr>
              <a:t> </a:t>
            </a:r>
            <a:r>
              <a:rPr lang="de-DE" sz="1800" dirty="0" err="1">
                <a:cs typeface="Calibri"/>
              </a:rPr>
              <a:t>to</a:t>
            </a:r>
            <a:r>
              <a:rPr lang="de-DE" sz="1800" dirty="0">
                <a:cs typeface="Calibri"/>
              </a:rPr>
              <a:t> </a:t>
            </a:r>
            <a:r>
              <a:rPr lang="de-DE" sz="1800" dirty="0" err="1">
                <a:cs typeface="Calibri"/>
              </a:rPr>
              <a:t>extend</a:t>
            </a:r>
            <a:r>
              <a:rPr lang="de-DE" sz="1800" dirty="0">
                <a:cs typeface="Calibri"/>
              </a:rPr>
              <a:t> </a:t>
            </a:r>
            <a:r>
              <a:rPr lang="de-DE" sz="1800" dirty="0" err="1">
                <a:cs typeface="Calibri"/>
              </a:rPr>
              <a:t>the</a:t>
            </a:r>
            <a:r>
              <a:rPr lang="de-DE" sz="1800" dirty="0">
                <a:cs typeface="Calibri"/>
              </a:rPr>
              <a:t> </a:t>
            </a:r>
            <a:r>
              <a:rPr lang="de-DE" sz="1800" dirty="0" err="1">
                <a:cs typeface="Calibri"/>
              </a:rPr>
              <a:t>phone</a:t>
            </a:r>
            <a:r>
              <a:rPr lang="de-DE" sz="1800" dirty="0">
                <a:cs typeface="Calibri"/>
              </a:rPr>
              <a:t>)</a:t>
            </a:r>
          </a:p>
          <a:p>
            <a:pPr marL="182245" indent="-182245"/>
            <a:endParaRPr lang="de-DE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4C772F-8418-4604-9B30-3A14F558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921C1-55BB-4E24-842F-65A637D7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More </a:t>
            </a:r>
            <a:r>
              <a:rPr lang="de-DE" dirty="0" err="1">
                <a:cs typeface="Calibri Light"/>
              </a:rPr>
              <a:t>Terminology</a:t>
            </a:r>
            <a:r>
              <a:rPr lang="de-DE" dirty="0">
                <a:cs typeface="Calibri Light"/>
              </a:rPr>
              <a:t>  - </a:t>
            </a:r>
            <a:r>
              <a:rPr lang="de-DE" dirty="0" err="1">
                <a:cs typeface="Calibri Light"/>
              </a:rPr>
              <a:t>Subclass</a:t>
            </a:r>
            <a:r>
              <a:rPr lang="de-DE" dirty="0">
                <a:cs typeface="Calibri Light"/>
              </a:rPr>
              <a:t> &amp; </a:t>
            </a:r>
            <a:r>
              <a:rPr lang="de-DE" dirty="0" err="1">
                <a:cs typeface="Calibri Light"/>
              </a:rPr>
              <a:t>Superclass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BA76FA-B719-4A05-BDAC-50CF3E11B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67776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Mobile </a:t>
            </a:r>
            <a:r>
              <a:rPr lang="de-DE" dirty="0" err="1">
                <a:cs typeface="Calibri"/>
              </a:rPr>
              <a:t>phone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called</a:t>
            </a:r>
            <a:r>
              <a:rPr lang="de-DE" dirty="0">
                <a:cs typeface="Calibri"/>
              </a:rPr>
              <a:t> a </a:t>
            </a:r>
            <a:r>
              <a:rPr lang="de-DE" b="1" dirty="0" err="1">
                <a:cs typeface="Calibri"/>
              </a:rPr>
              <a:t>subclass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phone</a:t>
            </a:r>
            <a:endParaRPr lang="de-DE" dirty="0">
              <a:cs typeface="Calibri"/>
            </a:endParaRPr>
          </a:p>
          <a:p>
            <a:pPr marL="383540" lvl="1"/>
            <a:r>
              <a:rPr lang="de-DE" dirty="0">
                <a:cs typeface="Calibri"/>
              </a:rPr>
              <a:t>And </a:t>
            </a:r>
            <a:r>
              <a:rPr lang="de-DE" dirty="0" err="1">
                <a:cs typeface="Calibri"/>
              </a:rPr>
              <a:t>smartphone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subclass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both</a:t>
            </a:r>
            <a:r>
              <a:rPr lang="de-DE" dirty="0">
                <a:cs typeface="Calibri"/>
              </a:rPr>
              <a:t> mobile </a:t>
            </a:r>
            <a:r>
              <a:rPr lang="de-DE" dirty="0" err="1">
                <a:cs typeface="Calibri"/>
              </a:rPr>
              <a:t>phone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phone</a:t>
            </a:r>
            <a:endParaRPr lang="de-DE" dirty="0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Phone, on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hand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called</a:t>
            </a:r>
            <a:r>
              <a:rPr lang="de-DE" dirty="0">
                <a:cs typeface="Calibri"/>
              </a:rPr>
              <a:t> a </a:t>
            </a:r>
            <a:r>
              <a:rPr lang="de-DE" b="1" dirty="0" err="1">
                <a:cs typeface="Calibri"/>
              </a:rPr>
              <a:t>superclass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both</a:t>
            </a:r>
            <a:r>
              <a:rPr lang="de-DE" dirty="0">
                <a:cs typeface="Calibri"/>
              </a:rPr>
              <a:t> mobile </a:t>
            </a:r>
            <a:r>
              <a:rPr lang="de-DE" dirty="0" err="1">
                <a:cs typeface="Calibri"/>
              </a:rPr>
              <a:t>phone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smartphone</a:t>
            </a:r>
            <a:endParaRPr lang="de-DE" dirty="0">
              <a:cs typeface="Calibri"/>
            </a:endParaRPr>
          </a:p>
          <a:p>
            <a:pPr marL="383540" lvl="1"/>
            <a:r>
              <a:rPr lang="de-DE" dirty="0">
                <a:cs typeface="Calibri"/>
              </a:rPr>
              <a:t>And mobile </a:t>
            </a:r>
            <a:r>
              <a:rPr lang="de-DE" dirty="0" err="1">
                <a:cs typeface="Calibri"/>
              </a:rPr>
              <a:t>phone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superclass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smartphone</a:t>
            </a:r>
          </a:p>
          <a:p>
            <a:pPr marL="182245" indent="-182245"/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how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advantage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writing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code</a:t>
            </a:r>
            <a:r>
              <a:rPr lang="de-DE" dirty="0">
                <a:cs typeface="Calibri"/>
              </a:rPr>
              <a:t>?</a:t>
            </a: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4C772F-8418-4604-9B30-3A14F558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D76E-D4FF-4405-BA88-EEC4B426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Inheritance – Code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2EC26-8FE0-4643-8B51-D91C97322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5845" y="1831358"/>
            <a:ext cx="4190138" cy="4023360"/>
          </a:xfrm>
        </p:spPr>
        <p:txBody>
          <a:bodyPr vert="horz" lIns="0" tIns="45720" rIns="0" bIns="45720" rtlCol="0" anchor="t"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A3E9D"/>
                </a:solidFill>
                <a:latin typeface="Consolas" panose="020B0609020204030204" pitchFamily="49" charset="0"/>
              </a:rPr>
              <a:t>Phone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init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number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number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busy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microphone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call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A3E9D"/>
                </a:solidFill>
                <a:latin typeface="Consolas" panose="020B0609020204030204" pitchFamily="49" charset="0"/>
              </a:rPr>
              <a:t>recipient_phone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recipient_phone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receive_call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GB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busy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GB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microphone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receive_call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not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busy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GB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busy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GB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microphone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E059B-2EB5-4A91-B42A-38C2B9D0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34</a:t>
            </a:fld>
            <a:endParaRPr lang="en-GB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1CF99AF-1E72-49CF-818F-CF2CD892C0CD}"/>
              </a:ext>
            </a:extLst>
          </p:cNvPr>
          <p:cNvSpPr txBox="1">
            <a:spLocks/>
          </p:cNvSpPr>
          <p:nvPr/>
        </p:nvSpPr>
        <p:spPr>
          <a:xfrm>
            <a:off x="5499050" y="1831357"/>
            <a:ext cx="5786023" cy="4023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45720" rIns="0" bIns="45720" rtlCol="0" anchor="t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MobilePhone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A3E9D"/>
                </a:solidFill>
                <a:latin typeface="Consolas" panose="020B0609020204030204" pitchFamily="49" charset="0"/>
              </a:rPr>
              <a:t>Phone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init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A3E9D"/>
                </a:solidFill>
                <a:latin typeface="Consolas" panose="020B0609020204030204" pitchFamily="49" charset="0"/>
              </a:rPr>
              <a:t>res_x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A3E9D"/>
                </a:solidFill>
                <a:latin typeface="Consolas" panose="020B0609020204030204" pitchFamily="49" charset="0"/>
              </a:rPr>
              <a:t>res_y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super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init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number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# use Screen class we haven't defined here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screen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Screen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res_x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res_y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receive_call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A3E9D"/>
                </a:solidFill>
                <a:latin typeface="Consolas" panose="020B0609020204030204" pitchFamily="49" charset="0"/>
              </a:rPr>
              <a:t>caller_phone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super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receive_call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# add this functionality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GB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show_number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caller_phone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show_number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A3E9D"/>
                </a:solidFill>
                <a:latin typeface="Consolas" panose="020B0609020204030204" pitchFamily="49" charset="0"/>
              </a:rPr>
              <a:t>caller_phone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# this function is new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screen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display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caller_phone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number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7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D580FFC-CAFB-45D9-943E-12F8E64DED5C}"/>
              </a:ext>
            </a:extLst>
          </p:cNvPr>
          <p:cNvSpPr txBox="1">
            <a:spLocks/>
          </p:cNvSpPr>
          <p:nvPr/>
        </p:nvSpPr>
        <p:spPr>
          <a:xfrm>
            <a:off x="1185845" y="1831358"/>
            <a:ext cx="4190138" cy="4023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45720" rIns="0" bIns="45720" rtlCol="0" anchor="t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>
                <a:solidFill>
                  <a:srgbClr val="7A3E9D"/>
                </a:solidFill>
                <a:latin typeface="Consolas" panose="020B0609020204030204" pitchFamily="49" charset="0"/>
              </a:rPr>
              <a:t>Phone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b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    </a:t>
            </a:r>
            <a:r>
              <a:rPr lang="en-GB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>
                <a:solidFill>
                  <a:srgbClr val="AA3731"/>
                </a:solidFill>
                <a:latin typeface="Consolas" panose="020B0609020204030204" pitchFamily="49" charset="0"/>
              </a:rPr>
              <a:t>__init__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number 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 number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busy 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endParaRPr lang="en-GB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microphone 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endParaRPr lang="en-GB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    </a:t>
            </a:r>
            <a:r>
              <a:rPr lang="en-GB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>
                <a:solidFill>
                  <a:srgbClr val="AA3731"/>
                </a:solidFill>
                <a:latin typeface="Consolas" panose="020B0609020204030204" pitchFamily="49" charset="0"/>
              </a:rPr>
              <a:t>call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>
                <a:solidFill>
                  <a:srgbClr val="7A3E9D"/>
                </a:solidFill>
                <a:latin typeface="Consolas" panose="020B0609020204030204" pitchFamily="49" charset="0"/>
              </a:rPr>
              <a:t>recipient_phone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 recipient_phone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receive_call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GB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busy 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endParaRPr lang="en-GB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GB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microphone 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endParaRPr lang="en-GB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GB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endParaRPr lang="en-GB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endParaRPr lang="en-GB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    </a:t>
            </a:r>
            <a:r>
              <a:rPr lang="en-GB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>
                <a:solidFill>
                  <a:srgbClr val="AA3731"/>
                </a:solidFill>
                <a:latin typeface="Consolas" panose="020B0609020204030204" pitchFamily="49" charset="0"/>
              </a:rPr>
              <a:t>receive_call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not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busy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GB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busy 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endParaRPr lang="en-GB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GB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microphone </a:t>
            </a:r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endParaRPr lang="en-GB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GB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endParaRPr lang="en-GB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1D76E-D4FF-4405-BA88-EEC4B426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Inheritance – The Phone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E059B-2EB5-4A91-B42A-38C2B9D0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35</a:t>
            </a:fld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0DFDDDF-8084-4061-B4DF-18F526559F6D}"/>
              </a:ext>
            </a:extLst>
          </p:cNvPr>
          <p:cNvSpPr txBox="1"/>
          <p:nvPr/>
        </p:nvSpPr>
        <p:spPr>
          <a:xfrm>
            <a:off x="6262771" y="1741093"/>
            <a:ext cx="5489274" cy="646331"/>
          </a:xfrm>
          <a:prstGeom prst="rect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a </a:t>
            </a:r>
            <a:r>
              <a:rPr lang="de-DE" b="1" dirty="0" err="1">
                <a:cs typeface="Calibri"/>
              </a:rPr>
              <a:t>constructor</a:t>
            </a:r>
            <a:r>
              <a:rPr lang="de-DE" b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sets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phone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sets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>
                <a:cs typeface="Calibri"/>
              </a:rPr>
              <a:t> </a:t>
            </a:r>
            <a:r>
              <a:rPr lang="de-DE" dirty="0">
                <a:cs typeface="Calibri"/>
              </a:rPr>
              <a:t>phone to be not </a:t>
            </a:r>
            <a:r>
              <a:rPr lang="de-DE" dirty="0" err="1">
                <a:cs typeface="Calibri"/>
              </a:rPr>
              <a:t>busy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microphone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off</a:t>
            </a:r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DAEB31A-CD00-4FFB-9081-FD1289563692}"/>
              </a:ext>
            </a:extLst>
          </p:cNvPr>
          <p:cNvSpPr txBox="1"/>
          <p:nvPr/>
        </p:nvSpPr>
        <p:spPr>
          <a:xfrm>
            <a:off x="6262771" y="2560601"/>
            <a:ext cx="5489274" cy="1754326"/>
          </a:xfrm>
          <a:prstGeom prst="rect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cs typeface="Calibri"/>
              </a:rPr>
              <a:t>Each</a:t>
            </a:r>
            <a:r>
              <a:rPr lang="de-DE" dirty="0">
                <a:cs typeface="Calibri"/>
              </a:rPr>
              <a:t> </a:t>
            </a:r>
            <a:r>
              <a:rPr lang="de-DE" dirty="0">
                <a:latin typeface="Consolas"/>
                <a:cs typeface="Calibri"/>
              </a:rPr>
              <a:t>Phone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call</a:t>
            </a:r>
            <a:r>
              <a:rPr lang="de-DE" b="1" dirty="0">
                <a:cs typeface="Calibri"/>
              </a:rPr>
              <a:t> a </a:t>
            </a:r>
            <a:r>
              <a:rPr lang="de-DE" b="1" dirty="0" err="1">
                <a:latin typeface="Consolas"/>
                <a:cs typeface="Calibri"/>
              </a:rPr>
              <a:t>recipient_phone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by</a:t>
            </a:r>
            <a:endParaRPr lang="de-DE" dirty="0" err="1"/>
          </a:p>
          <a:p>
            <a:r>
              <a:rPr lang="de-DE" dirty="0">
                <a:cs typeface="Calibri"/>
              </a:rPr>
              <a:t>1) </a:t>
            </a:r>
            <a:r>
              <a:rPr lang="de-DE" dirty="0" err="1">
                <a:cs typeface="Calibri"/>
              </a:rPr>
              <a:t>checking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recipient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responding</a:t>
            </a:r>
          </a:p>
          <a:p>
            <a:r>
              <a:rPr lang="de-DE" dirty="0">
                <a:cs typeface="Calibri"/>
              </a:rPr>
              <a:t>2) </a:t>
            </a:r>
            <a:r>
              <a:rPr lang="de-DE" err="1">
                <a:cs typeface="Calibri"/>
              </a:rPr>
              <a:t>going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into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busy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mode</a:t>
            </a:r>
            <a:r>
              <a:rPr lang="de-DE">
                <a:cs typeface="Calibri"/>
              </a:rPr>
              <a:t> (so </a:t>
            </a:r>
            <a:r>
              <a:rPr lang="de-DE" dirty="0" err="1">
                <a:cs typeface="Calibri"/>
              </a:rPr>
              <a:t>it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cannot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receive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calls</a:t>
            </a:r>
            <a:r>
              <a:rPr lang="de-DE" dirty="0">
                <a:cs typeface="Calibri"/>
              </a:rPr>
              <a:t>)</a:t>
            </a:r>
          </a:p>
          <a:p>
            <a:r>
              <a:rPr lang="de-DE" dirty="0">
                <a:cs typeface="Calibri"/>
              </a:rPr>
              <a:t>3) </a:t>
            </a:r>
            <a:r>
              <a:rPr lang="de-DE" dirty="0" err="1">
                <a:cs typeface="Calibri"/>
              </a:rPr>
              <a:t>turning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microphone</a:t>
            </a:r>
          </a:p>
          <a:p>
            <a:r>
              <a:rPr lang="de-DE" dirty="0">
                <a:cs typeface="Calibri"/>
              </a:rPr>
              <a:t>4) </a:t>
            </a:r>
            <a:r>
              <a:rPr lang="de-DE" dirty="0" err="1">
                <a:cs typeface="Calibri"/>
              </a:rPr>
              <a:t>returning</a:t>
            </a:r>
            <a:r>
              <a:rPr lang="de-DE" dirty="0">
                <a:cs typeface="Calibri"/>
              </a:rPr>
              <a:t> True</a:t>
            </a:r>
          </a:p>
          <a:p>
            <a:r>
              <a:rPr lang="de-DE" dirty="0" err="1">
                <a:cs typeface="Calibri"/>
              </a:rPr>
              <a:t>False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returned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making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unsuccessful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DE8C429-F0FE-48FA-BF23-6B1237267990}"/>
              </a:ext>
            </a:extLst>
          </p:cNvPr>
          <p:cNvSpPr txBox="1"/>
          <p:nvPr/>
        </p:nvSpPr>
        <p:spPr>
          <a:xfrm>
            <a:off x="6262767" y="4487165"/>
            <a:ext cx="5489274" cy="1754326"/>
          </a:xfrm>
          <a:prstGeom prst="rect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a </a:t>
            </a:r>
            <a:r>
              <a:rPr lang="de-DE" dirty="0">
                <a:latin typeface="Consolas"/>
                <a:cs typeface="Calibri"/>
              </a:rPr>
              <a:t>Phone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is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called</a:t>
            </a:r>
            <a:endParaRPr lang="de-DE" b="1" dirty="0" err="1">
              <a:latin typeface="Consolas"/>
              <a:cs typeface="Calibri"/>
            </a:endParaRPr>
          </a:p>
          <a:p>
            <a:r>
              <a:rPr lang="de-DE" dirty="0">
                <a:cs typeface="Calibri"/>
              </a:rPr>
              <a:t>1) check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already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busy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return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False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endParaRPr lang="de-DE" b="1">
              <a:latin typeface="Consolas"/>
              <a:cs typeface="Calibri"/>
            </a:endParaRPr>
          </a:p>
          <a:p>
            <a:r>
              <a:rPr lang="de-DE" dirty="0">
                <a:cs typeface="Calibri"/>
              </a:rPr>
              <a:t>2) </a:t>
            </a:r>
            <a:r>
              <a:rPr lang="de-DE" dirty="0" err="1">
                <a:cs typeface="Calibri"/>
              </a:rPr>
              <a:t>go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busy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mode</a:t>
            </a:r>
          </a:p>
          <a:p>
            <a:r>
              <a:rPr lang="de-DE" dirty="0">
                <a:cs typeface="Calibri"/>
              </a:rPr>
              <a:t>3) turn on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microphone</a:t>
            </a:r>
          </a:p>
          <a:p>
            <a:r>
              <a:rPr lang="de-DE" dirty="0">
                <a:cs typeface="Calibri"/>
              </a:rPr>
              <a:t>4) </a:t>
            </a:r>
            <a:r>
              <a:rPr lang="de-DE" dirty="0" err="1">
                <a:cs typeface="Calibri"/>
              </a:rPr>
              <a:t>return</a:t>
            </a:r>
            <a:r>
              <a:rPr lang="de-DE" dirty="0">
                <a:cs typeface="Calibri"/>
              </a:rPr>
              <a:t> True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confirmation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caller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responding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26B619B-C7EB-4A57-B8D9-A31155C9D9CD}"/>
              </a:ext>
            </a:extLst>
          </p:cNvPr>
          <p:cNvCxnSpPr/>
          <p:nvPr/>
        </p:nvCxnSpPr>
        <p:spPr>
          <a:xfrm flipH="1">
            <a:off x="3634594" y="2130722"/>
            <a:ext cx="2593674" cy="1811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C082E0E-2F7F-4EAC-9F95-787E7005A3B4}"/>
              </a:ext>
            </a:extLst>
          </p:cNvPr>
          <p:cNvCxnSpPr>
            <a:cxnSpLocks/>
          </p:cNvCxnSpPr>
          <p:nvPr/>
        </p:nvCxnSpPr>
        <p:spPr>
          <a:xfrm flipH="1">
            <a:off x="4008404" y="2792080"/>
            <a:ext cx="2219863" cy="368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C66C4C6-EC85-4C84-A919-820C14DE6D8E}"/>
              </a:ext>
            </a:extLst>
          </p:cNvPr>
          <p:cNvCxnSpPr>
            <a:cxnSpLocks/>
          </p:cNvCxnSpPr>
          <p:nvPr/>
        </p:nvCxnSpPr>
        <p:spPr>
          <a:xfrm flipH="1" flipV="1">
            <a:off x="4324704" y="4554745"/>
            <a:ext cx="1903562" cy="63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75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91BA750-B96A-464E-91DF-4ABE9BE5EA1C}"/>
              </a:ext>
            </a:extLst>
          </p:cNvPr>
          <p:cNvSpPr txBox="1">
            <a:spLocks/>
          </p:cNvSpPr>
          <p:nvPr/>
        </p:nvSpPr>
        <p:spPr>
          <a:xfrm>
            <a:off x="6199508" y="1795736"/>
            <a:ext cx="5786023" cy="4023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45720" rIns="0" bIns="45720" rtlCol="0" anchor="t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MobilePhone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A3E9D"/>
                </a:solidFill>
                <a:latin typeface="Consolas" panose="020B0609020204030204" pitchFamily="49" charset="0"/>
              </a:rPr>
              <a:t>Phone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init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A3E9D"/>
                </a:solidFill>
                <a:latin typeface="Consolas" panose="020B0609020204030204" pitchFamily="49" charset="0"/>
              </a:rPr>
              <a:t>res_x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A3E9D"/>
                </a:solidFill>
                <a:latin typeface="Consolas" panose="020B0609020204030204" pitchFamily="49" charset="0"/>
              </a:rPr>
              <a:t>res_y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super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init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number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# use Screen class we haven't defined here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screen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Screen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res_x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res_y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receive_call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A3E9D"/>
                </a:solidFill>
                <a:latin typeface="Consolas" panose="020B0609020204030204" pitchFamily="49" charset="0"/>
              </a:rPr>
              <a:t>caller_phone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super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receive_call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# add this functionality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GB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show_number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caller_phone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show_number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A3E9D"/>
                </a:solidFill>
                <a:latin typeface="Consolas" panose="020B0609020204030204" pitchFamily="49" charset="0"/>
              </a:rPr>
              <a:t>caller_phone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# this function is new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screen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display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caller_phone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number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1D76E-D4FF-4405-BA88-EEC4B426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  <a:r>
              <a:rPr lang="en-GB"/>
              <a:t> – </a:t>
            </a:r>
            <a:r>
              <a:rPr lang="en-GB">
                <a:cs typeface="Calibri Light"/>
              </a:rPr>
              <a:t>The </a:t>
            </a:r>
            <a:r>
              <a:rPr lang="en-GB" dirty="0">
                <a:cs typeface="Calibri Light"/>
              </a:rPr>
              <a:t>Subclass </a:t>
            </a:r>
            <a:r>
              <a:rPr lang="en-GB" dirty="0" err="1">
                <a:cs typeface="Calibri Light"/>
              </a:rPr>
              <a:t>MobilePhone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E059B-2EB5-4A91-B42A-38C2B9D0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36</a:t>
            </a:fld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A3D25C6-C5A1-464E-A96F-72A7BFA0C005}"/>
              </a:ext>
            </a:extLst>
          </p:cNvPr>
          <p:cNvSpPr txBox="1"/>
          <p:nvPr/>
        </p:nvSpPr>
        <p:spPr>
          <a:xfrm>
            <a:off x="501607" y="2589361"/>
            <a:ext cx="5489274" cy="923330"/>
          </a:xfrm>
          <a:prstGeom prst="rect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We</a:t>
            </a:r>
            <a:r>
              <a:rPr lang="de-DE"/>
              <a:t> </a:t>
            </a:r>
            <a:r>
              <a:rPr lang="de-DE" b="1" dirty="0" err="1"/>
              <a:t>call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constructor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superclass</a:t>
            </a:r>
            <a:r>
              <a:rPr lang="de-DE" b="1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with</a:t>
            </a:r>
            <a:r>
              <a:rPr lang="de-DE">
                <a:cs typeface="Calibri"/>
              </a:rPr>
              <a:t> </a:t>
            </a:r>
            <a:r>
              <a:rPr lang="de-DE" dirty="0">
                <a:latin typeface="Consolas"/>
                <a:cs typeface="Calibri"/>
              </a:rPr>
              <a:t>super().__</a:t>
            </a:r>
            <a:r>
              <a:rPr lang="de-DE" dirty="0" err="1">
                <a:latin typeface="Consolas"/>
                <a:cs typeface="Calibri"/>
              </a:rPr>
              <a:t>init</a:t>
            </a:r>
            <a:r>
              <a:rPr lang="de-DE" dirty="0">
                <a:latin typeface="Consolas"/>
                <a:cs typeface="Calibri"/>
              </a:rPr>
              <a:t>__()</a:t>
            </a:r>
            <a:r>
              <a:rPr lang="de-DE" dirty="0">
                <a:cs typeface="Calibri"/>
              </a:rPr>
              <a:t>,</a:t>
            </a:r>
            <a:r>
              <a:rPr lang="de-DE">
                <a:cs typeface="Calibri"/>
              </a:rPr>
              <a:t> such </a:t>
            </a:r>
            <a:r>
              <a:rPr lang="de-DE" dirty="0" err="1">
                <a:cs typeface="Calibri"/>
              </a:rPr>
              <a:t>that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first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create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object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same </a:t>
            </a:r>
            <a:r>
              <a:rPr lang="de-DE" dirty="0" err="1">
                <a:cs typeface="Calibri"/>
              </a:rPr>
              <a:t>way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we'd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create</a:t>
            </a:r>
            <a:r>
              <a:rPr lang="de-DE" dirty="0">
                <a:cs typeface="Calibri"/>
              </a:rPr>
              <a:t> a </a:t>
            </a:r>
            <a:r>
              <a:rPr lang="de-DE" dirty="0">
                <a:latin typeface="Consolas"/>
                <a:cs typeface="Calibri"/>
              </a:rPr>
              <a:t>Phone</a:t>
            </a:r>
            <a:endParaRPr lang="de-DE" dirty="0">
              <a:latin typeface="Consola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DAC2ACB-1D21-4931-977E-4049E5C45DF1}"/>
              </a:ext>
            </a:extLst>
          </p:cNvPr>
          <p:cNvSpPr txBox="1"/>
          <p:nvPr/>
        </p:nvSpPr>
        <p:spPr>
          <a:xfrm>
            <a:off x="501606" y="3653283"/>
            <a:ext cx="5489274" cy="923330"/>
          </a:xfrm>
          <a:prstGeom prst="rect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Now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additionally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add</a:t>
            </a:r>
            <a:r>
              <a:rPr lang="de-DE" b="1" dirty="0">
                <a:cs typeface="Calibri"/>
              </a:rPr>
              <a:t> a </a:t>
            </a:r>
            <a:r>
              <a:rPr lang="de-DE" b="1" dirty="0">
                <a:latin typeface="Consolas"/>
                <a:cs typeface="Calibri"/>
              </a:rPr>
              <a:t>Screen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object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latin typeface="Consolas"/>
                <a:cs typeface="Calibri"/>
              </a:rPr>
              <a:t>MobilePhone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object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simplification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>
                <a:latin typeface="Consolas"/>
                <a:cs typeface="Calibri"/>
              </a:rPr>
              <a:t>Screen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cs typeface="Calibri"/>
              </a:rPr>
              <a:t>class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not </a:t>
            </a:r>
            <a:r>
              <a:rPr lang="de-DE" dirty="0" err="1">
                <a:cs typeface="Calibri"/>
              </a:rPr>
              <a:t>defined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here</a:t>
            </a:r>
            <a:r>
              <a:rPr lang="de-DE" dirty="0">
                <a:cs typeface="Calibri"/>
              </a:rPr>
              <a:t>)</a:t>
            </a:r>
            <a:endParaRPr lang="de-DE" dirty="0" err="1">
              <a:cs typeface="Calibri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2FB577F-FF41-4E27-B570-68898B0EA1D7}"/>
              </a:ext>
            </a:extLst>
          </p:cNvPr>
          <p:cNvSpPr txBox="1"/>
          <p:nvPr/>
        </p:nvSpPr>
        <p:spPr>
          <a:xfrm>
            <a:off x="501603" y="4831258"/>
            <a:ext cx="5500775" cy="646331"/>
          </a:xfrm>
          <a:prstGeom prst="rect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dirty="0"/>
              <a:t>As </a:t>
            </a:r>
            <a:r>
              <a:rPr lang="de-DE" b="1" dirty="0" err="1">
                <a:cs typeface="Calibri"/>
              </a:rPr>
              <a:t>the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latin typeface="Consolas"/>
                <a:cs typeface="Calibri"/>
              </a:rPr>
              <a:t>call</a:t>
            </a:r>
            <a:r>
              <a:rPr lang="de-DE" b="1" dirty="0">
                <a:latin typeface="Consolas"/>
                <a:cs typeface="Calibri"/>
              </a:rPr>
              <a:t>()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method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is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already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defined</a:t>
            </a:r>
            <a:r>
              <a:rPr lang="de-DE" b="1" dirty="0">
                <a:cs typeface="Calibri"/>
              </a:rPr>
              <a:t> in </a:t>
            </a:r>
            <a:r>
              <a:rPr lang="de-DE" b="1" dirty="0">
                <a:latin typeface="Consolas"/>
                <a:cs typeface="Calibri"/>
              </a:rPr>
              <a:t>Phone</a:t>
            </a:r>
            <a:r>
              <a:rPr lang="de-DE" b="1" dirty="0">
                <a:cs typeface="Calibri"/>
              </a:rPr>
              <a:t>, </a:t>
            </a:r>
            <a:r>
              <a:rPr lang="de-DE" b="1" dirty="0" err="1">
                <a:cs typeface="Calibri"/>
              </a:rPr>
              <a:t>we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don't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need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to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define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it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again</a:t>
            </a:r>
            <a:endParaRPr lang="de-DE" b="1" dirty="0">
              <a:cs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12B188F-ED71-41D3-BDF9-BC98BAEEB319}"/>
              </a:ext>
            </a:extLst>
          </p:cNvPr>
          <p:cNvSpPr txBox="1"/>
          <p:nvPr/>
        </p:nvSpPr>
        <p:spPr>
          <a:xfrm>
            <a:off x="501603" y="1827358"/>
            <a:ext cx="5489274" cy="646331"/>
          </a:xfrm>
          <a:prstGeom prst="rect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By </a:t>
            </a:r>
            <a:r>
              <a:rPr lang="de-DE" dirty="0" err="1">
                <a:cs typeface="Calibri"/>
              </a:rPr>
              <a:t>adding</a:t>
            </a:r>
            <a:r>
              <a:rPr lang="de-DE" dirty="0">
                <a:cs typeface="Calibri"/>
              </a:rPr>
              <a:t> </a:t>
            </a:r>
            <a:r>
              <a:rPr lang="de-DE" dirty="0">
                <a:latin typeface="Consolas"/>
                <a:cs typeface="Calibri"/>
              </a:rPr>
              <a:t>Phone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brackets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indicate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latin typeface="Consolas"/>
                <a:cs typeface="Calibri"/>
              </a:rPr>
              <a:t>MobilePhone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a </a:t>
            </a:r>
            <a:r>
              <a:rPr lang="de-DE" b="1" dirty="0" err="1">
                <a:cs typeface="Calibri"/>
              </a:rPr>
              <a:t>subclass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of</a:t>
            </a:r>
            <a:r>
              <a:rPr lang="de-DE" b="1" dirty="0">
                <a:cs typeface="Calibri"/>
              </a:rPr>
              <a:t> </a:t>
            </a:r>
            <a:r>
              <a:rPr lang="de-DE" b="1" dirty="0">
                <a:latin typeface="Consolas"/>
                <a:cs typeface="Calibri"/>
              </a:rPr>
              <a:t>Phone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/ </a:t>
            </a:r>
            <a:r>
              <a:rPr lang="de-DE" dirty="0" err="1">
                <a:cs typeface="Calibri"/>
              </a:rPr>
              <a:t>extends</a:t>
            </a:r>
            <a:r>
              <a:rPr lang="de-DE" dirty="0">
                <a:cs typeface="Calibri"/>
              </a:rPr>
              <a:t> </a:t>
            </a:r>
            <a:r>
              <a:rPr lang="de-DE" dirty="0">
                <a:latin typeface="Consolas"/>
                <a:cs typeface="Calibri"/>
              </a:rPr>
              <a:t>Phone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5307B6A-AD75-43E4-A305-C52788A1D2D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990877" y="2040556"/>
            <a:ext cx="1747835" cy="1099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E90ECB8-4E72-4521-9CBF-6C7735D91E1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990881" y="2589361"/>
            <a:ext cx="866932" cy="461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98DE331-CF31-46D7-80CD-2852ACC04B5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990880" y="3022333"/>
            <a:ext cx="823806" cy="1092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62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9588B2E-9A4B-4010-9C58-6D50957DA252}"/>
              </a:ext>
            </a:extLst>
          </p:cNvPr>
          <p:cNvSpPr txBox="1">
            <a:spLocks/>
          </p:cNvSpPr>
          <p:nvPr/>
        </p:nvSpPr>
        <p:spPr>
          <a:xfrm>
            <a:off x="6199508" y="1795736"/>
            <a:ext cx="5786023" cy="4023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45720" rIns="0" bIns="45720" rtlCol="0" anchor="t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MobilePhone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A3E9D"/>
                </a:solidFill>
                <a:latin typeface="Consolas" panose="020B0609020204030204" pitchFamily="49" charset="0"/>
              </a:rPr>
              <a:t>Phone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init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A3E9D"/>
                </a:solidFill>
                <a:latin typeface="Consolas" panose="020B0609020204030204" pitchFamily="49" charset="0"/>
              </a:rPr>
              <a:t>res_x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A3E9D"/>
                </a:solidFill>
                <a:latin typeface="Consolas" panose="020B0609020204030204" pitchFamily="49" charset="0"/>
              </a:rPr>
              <a:t>res_y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super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init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__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number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# use Screen class we haven't defined here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screen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Screen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res_x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res_y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receive_call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A3E9D"/>
                </a:solidFill>
                <a:latin typeface="Consolas" panose="020B0609020204030204" pitchFamily="49" charset="0"/>
              </a:rPr>
              <a:t>caller_phone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super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receive_call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# add this functionality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GB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show_number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caller_phone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show_number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A3E9D"/>
                </a:solidFill>
                <a:latin typeface="Consolas" panose="020B0609020204030204" pitchFamily="49" charset="0"/>
              </a:rPr>
              <a:t>caller_phone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# this function is new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screen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display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caller_phone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number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1D76E-D4FF-4405-BA88-EEC4B426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  <a:r>
              <a:rPr lang="en-GB" dirty="0">
                <a:cs typeface="Calibri Light"/>
              </a:rPr>
              <a:t> – The Subclass </a:t>
            </a:r>
            <a:r>
              <a:rPr lang="en-GB" dirty="0" err="1">
                <a:cs typeface="Calibri Light"/>
              </a:rPr>
              <a:t>MobilePhone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E059B-2EB5-4A91-B42A-38C2B9D0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37</a:t>
            </a:fld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476E40F-FC72-40D4-AB4B-4340A3C90328}"/>
              </a:ext>
            </a:extLst>
          </p:cNvPr>
          <p:cNvSpPr txBox="1"/>
          <p:nvPr/>
        </p:nvSpPr>
        <p:spPr>
          <a:xfrm>
            <a:off x="486980" y="2158038"/>
            <a:ext cx="5489274" cy="1477328"/>
          </a:xfrm>
          <a:prstGeom prst="rect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>
                <a:latin typeface="Consolas"/>
                <a:cs typeface="Calibri"/>
              </a:rPr>
              <a:t>receive_call</a:t>
            </a:r>
            <a:r>
              <a:rPr lang="de-DE" dirty="0">
                <a:latin typeface="Consolas"/>
                <a:cs typeface="Calibri"/>
              </a:rPr>
              <a:t>()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needs</a:t>
            </a:r>
            <a:r>
              <a:rPr lang="de-DE" dirty="0">
                <a:cs typeface="Calibri"/>
              </a:rPr>
              <a:t> a </a:t>
            </a:r>
            <a:r>
              <a:rPr lang="de-DE" b="1" dirty="0" err="1">
                <a:cs typeface="Calibri"/>
              </a:rPr>
              <a:t>small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modification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able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display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caller's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screen</a:t>
            </a:r>
          </a:p>
          <a:p>
            <a:r>
              <a:rPr lang="de-DE" dirty="0">
                <a:cs typeface="Calibri"/>
              </a:rPr>
              <a:t>--&gt; so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first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 </a:t>
            </a:r>
            <a:r>
              <a:rPr lang="de-DE" dirty="0">
                <a:latin typeface="Consolas"/>
                <a:cs typeface="Calibri"/>
              </a:rPr>
              <a:t>super()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latin typeface="Consolas"/>
                <a:cs typeface="Calibri"/>
              </a:rPr>
              <a:t>receive_call</a:t>
            </a:r>
            <a:r>
              <a:rPr lang="de-DE" dirty="0">
                <a:latin typeface="Consolas"/>
                <a:cs typeface="Calibri"/>
              </a:rPr>
              <a:t>()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>
                <a:latin typeface="Consolas"/>
                <a:cs typeface="Calibri"/>
              </a:rPr>
              <a:t>Phone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check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take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call</a:t>
            </a:r>
            <a:r>
              <a:rPr lang="de-DE" dirty="0">
                <a:cs typeface="Calibri"/>
              </a:rPr>
              <a:t>.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latin typeface="Consolas"/>
                <a:cs typeface="Calibri"/>
              </a:rPr>
              <a:t>show_number</a:t>
            </a:r>
            <a:r>
              <a:rPr lang="de-DE" dirty="0">
                <a:latin typeface="Consolas"/>
                <a:cs typeface="Calibri"/>
              </a:rPr>
              <a:t>()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well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3B04B30-1AFD-44AF-AA4D-DE6E72468843}"/>
              </a:ext>
            </a:extLst>
          </p:cNvPr>
          <p:cNvSpPr txBox="1"/>
          <p:nvPr/>
        </p:nvSpPr>
        <p:spPr>
          <a:xfrm>
            <a:off x="486980" y="4002278"/>
            <a:ext cx="5489274" cy="1754326"/>
          </a:xfrm>
          <a:prstGeom prst="rect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This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able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screen</a:t>
            </a:r>
          </a:p>
          <a:p>
            <a:r>
              <a:rPr lang="de-DE" dirty="0">
                <a:cs typeface="Calibri"/>
              </a:rPr>
              <a:t>As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defined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latin typeface="Consolas"/>
                <a:cs typeface="Calibri"/>
              </a:rPr>
              <a:t>MobilePhone</a:t>
            </a:r>
            <a:r>
              <a:rPr lang="de-DE" dirty="0">
                <a:cs typeface="Calibri"/>
              </a:rPr>
              <a:t>, all </a:t>
            </a:r>
            <a:r>
              <a:rPr lang="de-DE" dirty="0" err="1">
                <a:latin typeface="Consolas"/>
                <a:cs typeface="Calibri"/>
              </a:rPr>
              <a:t>MobilePhones</a:t>
            </a:r>
            <a:r>
              <a:rPr lang="de-DE" dirty="0">
                <a:cs typeface="Calibri"/>
              </a:rPr>
              <a:t> and </a:t>
            </a:r>
            <a:r>
              <a:rPr lang="de-DE" dirty="0" err="1">
                <a:cs typeface="Calibri"/>
              </a:rPr>
              <a:t>subclasses</a:t>
            </a:r>
            <a:r>
              <a:rPr lang="de-DE" dirty="0">
                <a:cs typeface="Calibri"/>
              </a:rPr>
              <a:t> will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able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</a:t>
            </a:r>
            <a:r>
              <a:rPr lang="de-DE" dirty="0">
                <a:cs typeface="Calibri"/>
              </a:rPr>
              <a:t>. </a:t>
            </a:r>
            <a:r>
              <a:rPr lang="de-DE" b="1" dirty="0">
                <a:cs typeface="Calibri"/>
              </a:rPr>
              <a:t>Regular </a:t>
            </a:r>
            <a:r>
              <a:rPr lang="de-DE" b="1" dirty="0" err="1">
                <a:latin typeface="Consolas"/>
                <a:cs typeface="Calibri"/>
              </a:rPr>
              <a:t>Phones</a:t>
            </a:r>
            <a:r>
              <a:rPr lang="de-DE" b="1" dirty="0">
                <a:cs typeface="Calibri"/>
              </a:rPr>
              <a:t> will not </a:t>
            </a:r>
            <a:r>
              <a:rPr lang="de-DE" b="1" dirty="0" err="1">
                <a:cs typeface="Calibri"/>
              </a:rPr>
              <a:t>be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able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to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use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though</a:t>
            </a:r>
            <a:r>
              <a:rPr lang="de-DE" dirty="0">
                <a:cs typeface="Calibri"/>
              </a:rPr>
              <a:t>!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E54D843B-2B9C-48D5-8D8B-6D78D5CBDBE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976254" y="2896702"/>
            <a:ext cx="548190" cy="3277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7C4357D-CBBF-4D3F-AFCC-6AFDBB415D5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976254" y="4793107"/>
            <a:ext cx="548190" cy="86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38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61A46-E017-4DCB-B937-99BB1F81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Inheritance</a:t>
            </a:r>
            <a:r>
              <a:rPr lang="de-DE" dirty="0">
                <a:cs typeface="Calibri Light"/>
              </a:rPr>
              <a:t>  - </a:t>
            </a:r>
            <a:r>
              <a:rPr lang="de-DE" dirty="0" err="1">
                <a:cs typeface="Calibri Light"/>
              </a:rPr>
              <a:t>Overriding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6B222-CCBB-4919-9096-878C58C68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latin typeface="Consolas"/>
                <a:cs typeface="Calibri"/>
              </a:rPr>
              <a:t>receive_call</a:t>
            </a:r>
            <a:r>
              <a:rPr lang="de-DE" dirty="0">
                <a:latin typeface="Consolas"/>
                <a:cs typeface="Calibri"/>
              </a:rPr>
              <a:t>()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defined</a:t>
            </a:r>
            <a:r>
              <a:rPr lang="de-DE" dirty="0">
                <a:cs typeface="Calibri"/>
              </a:rPr>
              <a:t> in </a:t>
            </a:r>
            <a:r>
              <a:rPr lang="de-DE" dirty="0">
                <a:latin typeface="Consolas"/>
                <a:cs typeface="Calibri"/>
              </a:rPr>
              <a:t>Phone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:</a:t>
            </a:r>
          </a:p>
          <a:p>
            <a:pPr marL="182245" indent="-182245"/>
            <a:endParaRPr lang="de-DE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But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defined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latin typeface="Consolas"/>
                <a:cs typeface="Calibri"/>
              </a:rPr>
              <a:t>MobilePhone</a:t>
            </a:r>
            <a:r>
              <a:rPr lang="de-DE" dirty="0">
                <a:cs typeface="Calibri"/>
              </a:rPr>
              <a:t>: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1BA299-0052-4987-9CCB-9027ECE2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38</a:t>
            </a:fld>
            <a:endParaRPr lang="en-GB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24811D3-0FDA-4451-9486-A4BAC3B8A9FD}"/>
              </a:ext>
            </a:extLst>
          </p:cNvPr>
          <p:cNvSpPr txBox="1">
            <a:spLocks/>
          </p:cNvSpPr>
          <p:nvPr/>
        </p:nvSpPr>
        <p:spPr>
          <a:xfrm>
            <a:off x="1185845" y="2233923"/>
            <a:ext cx="9969835" cy="1622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45720" rIns="0" bIns="45720" rtlCol="0" anchor="t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·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receive_call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 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not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busy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 </a:t>
            </a:r>
            <a:r>
              <a:rPr lang="en-GB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busy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 </a:t>
            </a:r>
            <a:r>
              <a:rPr lang="en-GB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microphone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FBD3362-D4A3-4CFD-914B-9A70278083AF}"/>
              </a:ext>
            </a:extLst>
          </p:cNvPr>
          <p:cNvSpPr txBox="1">
            <a:spLocks/>
          </p:cNvSpPr>
          <p:nvPr/>
        </p:nvSpPr>
        <p:spPr>
          <a:xfrm>
            <a:off x="1099576" y="4390529"/>
            <a:ext cx="10056099" cy="14785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45720" rIns="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receive_call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self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A3E9D"/>
                </a:solidFill>
                <a:latin typeface="Consolas" panose="020B0609020204030204" pitchFamily="49" charset="0"/>
              </a:rPr>
              <a:t>caller_phone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    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super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receive_call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AB6526"/>
                </a:solidFill>
                <a:latin typeface="Consolas" panose="020B0609020204030204" pitchFamily="49" charset="0"/>
              </a:rPr>
              <a:t>self</a:t>
            </a:r>
            <a:r>
              <a:rPr lang="en-GB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show_number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caller_phone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# add this functionality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63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61A46-E017-4DCB-B937-99BB1F81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Inheritance</a:t>
            </a:r>
            <a:r>
              <a:rPr lang="de-DE" dirty="0">
                <a:cs typeface="Calibri Light"/>
              </a:rPr>
              <a:t>  - </a:t>
            </a:r>
            <a:r>
              <a:rPr lang="de-DE" dirty="0" err="1">
                <a:cs typeface="Calibri Light"/>
              </a:rPr>
              <a:t>Overriding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6B222-CCBB-4919-9096-878C58C68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Therefore</a:t>
            </a:r>
            <a:r>
              <a:rPr lang="de-DE" dirty="0">
                <a:cs typeface="Calibri"/>
              </a:rPr>
              <a:t>,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we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say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that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the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latin typeface="Consolas"/>
                <a:cs typeface="Calibri"/>
              </a:rPr>
              <a:t>receive_call</a:t>
            </a:r>
            <a:r>
              <a:rPr lang="de-DE" dirty="0">
                <a:solidFill>
                  <a:srgbClr val="404040"/>
                </a:solidFill>
                <a:latin typeface="Consolas"/>
                <a:cs typeface="Calibri"/>
              </a:rPr>
              <a:t>()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method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from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latin typeface="Consolas"/>
                <a:cs typeface="Calibri"/>
              </a:rPr>
              <a:t>MobilePhone</a:t>
            </a:r>
            <a:r>
              <a:rPr lang="de-DE" dirty="0">
                <a:solidFill>
                  <a:srgbClr val="404040"/>
                </a:solidFill>
                <a:latin typeface="Consolas"/>
                <a:cs typeface="Calibri"/>
              </a:rPr>
              <a:t> </a:t>
            </a:r>
            <a:r>
              <a:rPr lang="de-DE" b="1" i="1" dirty="0" err="1">
                <a:solidFill>
                  <a:srgbClr val="404040"/>
                </a:solidFill>
                <a:cs typeface="Calibri"/>
              </a:rPr>
              <a:t>overrides</a:t>
            </a:r>
            <a:r>
              <a:rPr lang="de-DE" b="1" i="1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the</a:t>
            </a:r>
            <a:r>
              <a:rPr lang="de-DE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latin typeface="Consolas"/>
                <a:cs typeface="Calibri"/>
              </a:rPr>
              <a:t>receive_call</a:t>
            </a:r>
            <a:r>
              <a:rPr lang="de-DE" dirty="0">
                <a:solidFill>
                  <a:srgbClr val="404040"/>
                </a:solidFill>
                <a:latin typeface="Consolas"/>
                <a:cs typeface="Calibri"/>
              </a:rPr>
              <a:t>()</a:t>
            </a:r>
            <a:r>
              <a:rPr lang="de-DE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method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from</a:t>
            </a:r>
            <a:r>
              <a:rPr lang="de-DE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>
                <a:solidFill>
                  <a:srgbClr val="404040"/>
                </a:solidFill>
                <a:latin typeface="Consolas"/>
                <a:cs typeface="Calibri"/>
              </a:rPr>
              <a:t>Phone</a:t>
            </a:r>
          </a:p>
          <a:p>
            <a:pPr marL="182245" indent="-182245"/>
            <a:r>
              <a:rPr lang="de-DE" dirty="0" err="1">
                <a:solidFill>
                  <a:srgbClr val="404040"/>
                </a:solidFill>
                <a:cs typeface="Calibri"/>
              </a:rPr>
              <a:t>Therefore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,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when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called</a:t>
            </a:r>
            <a:r>
              <a:rPr lang="de-DE" dirty="0">
                <a:solidFill>
                  <a:srgbClr val="404040"/>
                </a:solidFill>
                <a:cs typeface="Calibri"/>
              </a:rPr>
              <a:t>, 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each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latin typeface="Consolas"/>
                <a:cs typeface="Calibri"/>
              </a:rPr>
              <a:t>MobilePhone</a:t>
            </a:r>
            <a:r>
              <a:rPr lang="de-DE">
                <a:solidFill>
                  <a:srgbClr val="404040"/>
                </a:solidFill>
                <a:cs typeface="Calibri"/>
              </a:rPr>
              <a:t> will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use</a:t>
            </a:r>
            <a:r>
              <a:rPr lang="de-DE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the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 </a:t>
            </a:r>
            <a:r>
              <a:rPr lang="de-DE" dirty="0" err="1">
                <a:solidFill>
                  <a:srgbClr val="404040"/>
                </a:solidFill>
                <a:latin typeface="Consolas"/>
                <a:cs typeface="Calibri"/>
              </a:rPr>
              <a:t>receive_call</a:t>
            </a:r>
            <a:r>
              <a:rPr lang="de-DE" dirty="0">
                <a:solidFill>
                  <a:srgbClr val="404040"/>
                </a:solidFill>
                <a:latin typeface="Consolas"/>
                <a:cs typeface="Calibri"/>
              </a:rPr>
              <a:t>()</a:t>
            </a:r>
            <a:r>
              <a:rPr lang="de-DE" dirty="0">
                <a:solidFill>
                  <a:srgbClr val="404040"/>
                </a:solidFill>
                <a:cs typeface="Calibri"/>
              </a:rPr>
              <a:t> 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method</a:t>
            </a:r>
            <a:r>
              <a:rPr lang="de-DE">
                <a:solidFill>
                  <a:srgbClr val="404040"/>
                </a:solidFill>
                <a:cs typeface="Calibri"/>
              </a:rPr>
              <a:t> in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its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own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class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and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disregard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the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one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in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the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superclass</a:t>
            </a:r>
          </a:p>
          <a:p>
            <a:pPr marL="383540" lvl="1"/>
            <a:r>
              <a:rPr lang="de-DE"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lang="de-DE" sz="1800" dirty="0" err="1">
                <a:solidFill>
                  <a:srgbClr val="404040"/>
                </a:solidFill>
                <a:latin typeface="Calibri"/>
                <a:cs typeface="Calibri"/>
              </a:rPr>
              <a:t>fact</a:t>
            </a:r>
            <a:r>
              <a:rPr lang="de-DE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1800" dirty="0" err="1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lang="de-DE" sz="18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1800" dirty="0" err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de-DE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1800" dirty="0" err="1">
                <a:solidFill>
                  <a:srgbClr val="404040"/>
                </a:solidFill>
                <a:latin typeface="Consolas"/>
                <a:cs typeface="Calibri"/>
              </a:rPr>
              <a:t>MobilePhone</a:t>
            </a:r>
            <a:r>
              <a:rPr lang="de-DE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1800" dirty="0" err="1">
                <a:solidFill>
                  <a:srgbClr val="404040"/>
                </a:solidFill>
                <a:latin typeface="Calibri"/>
                <a:cs typeface="Calibri"/>
              </a:rPr>
              <a:t>ends</a:t>
            </a:r>
            <a:r>
              <a:rPr lang="de-DE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1800" dirty="0" err="1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lang="de-DE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1800" dirty="0" err="1">
                <a:solidFill>
                  <a:srgbClr val="404040"/>
                </a:solidFill>
                <a:latin typeface="Calibri"/>
                <a:cs typeface="Calibri"/>
              </a:rPr>
              <a:t>integrating</a:t>
            </a:r>
            <a:r>
              <a:rPr lang="de-DE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1800" dirty="0" err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de-DE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1800" dirty="0" err="1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lang="de-DE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1800" dirty="0" err="1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lang="de-DE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1800" dirty="0" err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de-DE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1800" dirty="0" err="1">
                <a:solidFill>
                  <a:srgbClr val="404040"/>
                </a:solidFill>
                <a:latin typeface="Calibri"/>
                <a:cs typeface="Calibri"/>
              </a:rPr>
              <a:t>superclass</a:t>
            </a:r>
            <a:r>
              <a:rPr lang="de-DE" sz="1800" dirty="0">
                <a:solidFill>
                  <a:srgbClr val="404040"/>
                </a:solidFill>
                <a:latin typeface="Calibri"/>
                <a:cs typeface="Calibri"/>
              </a:rPr>
              <a:t> in </a:t>
            </a:r>
            <a:r>
              <a:rPr lang="de-DE" sz="1800" dirty="0" err="1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lang="de-DE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1800" dirty="0" err="1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lang="de-DE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1800" dirty="0" err="1">
                <a:solidFill>
                  <a:srgbClr val="404040"/>
                </a:solidFill>
                <a:latin typeface="Calibri"/>
                <a:cs typeface="Calibri"/>
              </a:rPr>
              <a:t>definition</a:t>
            </a:r>
            <a:r>
              <a:rPr lang="de-DE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1800" dirty="0" err="1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lang="de-DE" sz="1800" dirty="0">
                <a:solidFill>
                  <a:srgbClr val="404040"/>
                </a:solidFill>
                <a:latin typeface="Calibri"/>
                <a:cs typeface="Calibri"/>
              </a:rPr>
              <a:t> not </a:t>
            </a:r>
            <a:r>
              <a:rPr lang="de-DE" sz="1800" dirty="0" err="1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de-DE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1800" dirty="0" err="1">
                <a:solidFill>
                  <a:srgbClr val="404040"/>
                </a:solidFill>
                <a:latin typeface="Calibri"/>
                <a:cs typeface="Calibri"/>
              </a:rPr>
              <a:t>interest</a:t>
            </a:r>
            <a:r>
              <a:rPr lang="de-DE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1800" dirty="0" err="1">
                <a:solidFill>
                  <a:srgbClr val="404040"/>
                </a:solidFill>
                <a:latin typeface="Calibri"/>
                <a:cs typeface="Calibri"/>
              </a:rPr>
              <a:t>here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1BA299-0052-4987-9CCB-9027ECE2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9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B261-B791-4650-AB86-28CE857D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B4A4F-8BE0-40D1-B0C4-B441B99C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module is a file that consists of Python code</a:t>
            </a:r>
          </a:p>
          <a:p>
            <a:pPr lvl="1"/>
            <a:r>
              <a:rPr lang="en-GB" dirty="0"/>
              <a:t>So turns out that you have been writing modules all along </a:t>
            </a:r>
          </a:p>
          <a:p>
            <a:pPr lvl="1"/>
            <a:r>
              <a:rPr lang="en-GB" dirty="0"/>
              <a:t>This might be either directly executable code or functions</a:t>
            </a:r>
          </a:p>
          <a:p>
            <a:r>
              <a:rPr lang="en-GB" dirty="0"/>
              <a:t>A module has a name</a:t>
            </a:r>
          </a:p>
          <a:p>
            <a:pPr lvl="1"/>
            <a:r>
              <a:rPr lang="en-GB" dirty="0"/>
              <a:t>If you're writing Python code into a file named my_code.py then the name of your module will be </a:t>
            </a:r>
            <a:r>
              <a:rPr lang="en-GB" dirty="0" err="1"/>
              <a:t>my_code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So just the name of the file without the .</a:t>
            </a:r>
            <a:r>
              <a:rPr lang="en-GB" dirty="0" err="1"/>
              <a:t>py</a:t>
            </a:r>
            <a:r>
              <a:rPr lang="en-GB" dirty="0"/>
              <a:t> extension</a:t>
            </a:r>
          </a:p>
          <a:p>
            <a:r>
              <a:rPr lang="en-GB" dirty="0"/>
              <a:t>A module can be imported</a:t>
            </a:r>
          </a:p>
          <a:p>
            <a:pPr lvl="1"/>
            <a:r>
              <a:rPr lang="en-GB" dirty="0"/>
              <a:t>So you can use code from other files in your program and therefore compose a project of multiple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FD45D-4AC7-4822-B3EB-6CF3369C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D223D-408D-4251-9D4F-CF81937F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Inheritance</a:t>
            </a:r>
            <a:r>
              <a:rPr lang="de-DE" dirty="0">
                <a:cs typeface="Calibri Light"/>
              </a:rPr>
              <a:t>  - The Mother </a:t>
            </a:r>
            <a:r>
              <a:rPr lang="de-DE" dirty="0" err="1">
                <a:cs typeface="Calibri Light"/>
              </a:rPr>
              <a:t>of</a:t>
            </a:r>
            <a:r>
              <a:rPr lang="de-DE" dirty="0">
                <a:cs typeface="Calibri Light"/>
              </a:rPr>
              <a:t> All </a:t>
            </a:r>
            <a:r>
              <a:rPr lang="de-DE" dirty="0" err="1">
                <a:cs typeface="Calibri Light"/>
              </a:rPr>
              <a:t>Classes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69E549-1779-4B7C-B570-90E47B12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In Python, </a:t>
            </a:r>
            <a:r>
              <a:rPr lang="de-DE" b="1" dirty="0" err="1">
                <a:cs typeface="Calibri"/>
              </a:rPr>
              <a:t>every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class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subclass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one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superclass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named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latin typeface="consolas"/>
                <a:cs typeface="Calibri"/>
              </a:rPr>
              <a:t>object</a:t>
            </a:r>
          </a:p>
          <a:p>
            <a:pPr marL="182245" indent="-182245"/>
            <a:r>
              <a:rPr lang="de-DE" dirty="0">
                <a:latin typeface="Calibri"/>
                <a:cs typeface="Calibri"/>
              </a:rPr>
              <a:t>This </a:t>
            </a:r>
            <a:r>
              <a:rPr lang="de-DE" dirty="0" err="1">
                <a:latin typeface="Calibri"/>
                <a:cs typeface="Calibri"/>
              </a:rPr>
              <a:t>class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has</a:t>
            </a:r>
            <a:r>
              <a:rPr lang="de-DE" dirty="0">
                <a:latin typeface="Calibri"/>
                <a:cs typeface="Calibri"/>
              </a:rPr>
              <a:t> all </a:t>
            </a:r>
            <a:r>
              <a:rPr lang="de-DE" dirty="0" err="1">
                <a:latin typeface="Calibri"/>
                <a:cs typeface="Calibri"/>
              </a:rPr>
              <a:t>functions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common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for</a:t>
            </a:r>
            <a:r>
              <a:rPr lang="de-DE" dirty="0">
                <a:latin typeface="Calibri"/>
                <a:cs typeface="Calibri"/>
              </a:rPr>
              <a:t> Python </a:t>
            </a:r>
            <a:r>
              <a:rPr lang="de-DE" dirty="0" err="1">
                <a:latin typeface="Calibri"/>
                <a:cs typeface="Calibri"/>
              </a:rPr>
              <a:t>classes</a:t>
            </a:r>
            <a:r>
              <a:rPr lang="de-DE" dirty="0">
                <a:latin typeface="Calibri"/>
                <a:cs typeface="Calibri"/>
              </a:rPr>
              <a:t>, but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otherwise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empty</a:t>
            </a:r>
            <a:r>
              <a:rPr lang="de-DE" dirty="0">
                <a:latin typeface="Calibri"/>
                <a:cs typeface="Calibri"/>
              </a:rPr>
              <a:t> and </a:t>
            </a:r>
            <a:r>
              <a:rPr lang="de-DE" dirty="0" err="1">
                <a:latin typeface="Calibri"/>
                <a:cs typeface="Calibri"/>
              </a:rPr>
              <a:t>therefore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serves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as</a:t>
            </a:r>
            <a:r>
              <a:rPr lang="de-DE" dirty="0">
                <a:latin typeface="Calibri"/>
                <a:cs typeface="Calibri"/>
              </a:rPr>
              <a:t> a </a:t>
            </a:r>
            <a:r>
              <a:rPr lang="de-DE" dirty="0" err="1">
                <a:latin typeface="Calibri"/>
                <a:cs typeface="Calibri"/>
              </a:rPr>
              <a:t>base</a:t>
            </a:r>
            <a:r>
              <a:rPr lang="de-DE" dirty="0">
                <a:latin typeface="Calibri"/>
                <a:cs typeface="Calibri"/>
              </a:rPr>
              <a:t> type </a:t>
            </a:r>
            <a:r>
              <a:rPr lang="de-DE" dirty="0" err="1">
                <a:latin typeface="Calibri"/>
                <a:cs typeface="Calibri"/>
              </a:rPr>
              <a:t>blueprint</a:t>
            </a:r>
          </a:p>
          <a:p>
            <a:pPr marL="182245" indent="-182245"/>
            <a:r>
              <a:rPr lang="de-DE" dirty="0">
                <a:latin typeface="Calibri"/>
                <a:cs typeface="Calibri"/>
              </a:rPr>
              <a:t>So </a:t>
            </a:r>
            <a:r>
              <a:rPr lang="de-DE" err="1">
                <a:latin typeface="Calibri"/>
                <a:cs typeface="Calibri"/>
              </a:rPr>
              <a:t>whenever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you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define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your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class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as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err="1">
                <a:latin typeface="Consolas"/>
                <a:cs typeface="Calibri"/>
              </a:rPr>
              <a:t>class</a:t>
            </a:r>
            <a:r>
              <a:rPr lang="de-DE" dirty="0">
                <a:latin typeface="Consolas"/>
                <a:cs typeface="Calibri"/>
              </a:rPr>
              <a:t> </a:t>
            </a:r>
            <a:r>
              <a:rPr lang="de-DE" err="1">
                <a:latin typeface="Consolas"/>
                <a:cs typeface="Calibri"/>
              </a:rPr>
              <a:t>MyClass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err="1">
                <a:latin typeface="Calibri"/>
                <a:cs typeface="Calibri"/>
              </a:rPr>
              <a:t>without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err="1">
                <a:latin typeface="Calibri"/>
                <a:cs typeface="Calibri"/>
              </a:rPr>
              <a:t>extending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another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class</a:t>
            </a:r>
            <a:r>
              <a:rPr lang="de-DE" dirty="0">
                <a:latin typeface="Calibri"/>
                <a:cs typeface="Calibri"/>
              </a:rPr>
              <a:t>, </a:t>
            </a:r>
            <a:r>
              <a:rPr lang="de-DE" err="1">
                <a:latin typeface="Calibri"/>
                <a:cs typeface="Calibri"/>
              </a:rPr>
              <a:t>you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actually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implicitly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inherit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from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err="1">
                <a:latin typeface="Consolas"/>
                <a:cs typeface="Calibri"/>
              </a:rPr>
              <a:t>object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7D85C8-50E0-4CC9-ACFB-E074C694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244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1C87C-F5E1-4E6F-8053-5EAF46DD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Homework</a:t>
            </a:r>
            <a:endParaRPr lang="de-DE" dirty="0" err="1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331B79-3C0B-468B-AAC3-1BB324BB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172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578184-0C41-456A-A70A-0549D8E2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9DCB81-8198-48CD-84BA-A28164DE4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2640"/>
            <a:ext cx="10058400" cy="402336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en-GB" dirty="0">
                <a:cs typeface="Calibri"/>
              </a:rPr>
              <a:t>Warm-Up: The Land Before Time</a:t>
            </a:r>
            <a:endParaRPr lang="en-GB" dirty="0"/>
          </a:p>
          <a:p>
            <a:pPr marL="383540" lvl="1"/>
            <a:r>
              <a:rPr lang="en-GB" dirty="0">
                <a:cs typeface="Calibri"/>
              </a:rPr>
              <a:t>We defined some classes depicting types of dinosaurs</a:t>
            </a:r>
          </a:p>
          <a:p>
            <a:pPr marL="383540" lvl="1"/>
            <a:r>
              <a:rPr lang="en-GB" dirty="0">
                <a:cs typeface="Calibri"/>
              </a:rPr>
              <a:t>Your task is to try and understand the classes and then, for each of them, write down the </a:t>
            </a:r>
            <a:r>
              <a:rPr lang="en-GB" dirty="0" err="1">
                <a:cs typeface="Calibri"/>
              </a:rPr>
              <a:t>superclasses</a:t>
            </a:r>
            <a:r>
              <a:rPr lang="en-GB" dirty="0">
                <a:cs typeface="Calibri"/>
              </a:rPr>
              <a:t>, subclasses, classes it extends and all functions it can use/overrides</a:t>
            </a:r>
          </a:p>
          <a:p>
            <a:pPr marL="182245" indent="-182245"/>
            <a:r>
              <a:rPr lang="en-GB" dirty="0">
                <a:cs typeface="Calibri"/>
              </a:rPr>
              <a:t>I want to ride my bicycle, I want to ride my bike</a:t>
            </a:r>
          </a:p>
          <a:p>
            <a:pPr marL="383540" lvl="1"/>
            <a:r>
              <a:rPr lang="en-GB" dirty="0">
                <a:cs typeface="Calibri"/>
              </a:rPr>
              <a:t>Implement three small classes describing bikes, bicycles and motorbikes according to descriptions given in the text</a:t>
            </a:r>
            <a:endParaRPr lang="en-GB" i="1" dirty="0">
              <a:cs typeface="Calibri"/>
            </a:endParaRPr>
          </a:p>
          <a:p>
            <a:pPr marL="182245" indent="-182245"/>
            <a:r>
              <a:rPr lang="en-GB" dirty="0">
                <a:cs typeface="Calibri"/>
              </a:rPr>
              <a:t>TO BATTLE</a:t>
            </a:r>
          </a:p>
          <a:p>
            <a:pPr marL="383540" lvl="1"/>
            <a:r>
              <a:rPr lang="en-GB" dirty="0"/>
              <a:t>We will make a small game again!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>
                <a:solidFill>
                  <a:srgbClr val="404040"/>
                </a:solidFill>
                <a:cs typeface="Calibri"/>
              </a:rPr>
              <a:t>This time two knights will battle to the </a:t>
            </a:r>
            <a:r>
              <a:rPr lang="en-GB" strike="sngStrike" dirty="0">
                <a:solidFill>
                  <a:srgbClr val="404040"/>
                </a:solidFill>
                <a:latin typeface="Calibri"/>
                <a:cs typeface="Calibri"/>
              </a:rPr>
              <a:t>death</a:t>
            </a:r>
            <a:r>
              <a:rPr lang="en-GB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dirty="0" err="1">
                <a:solidFill>
                  <a:srgbClr val="404040"/>
                </a:solidFill>
                <a:cs typeface="Calibri"/>
              </a:rPr>
              <a:t>k.o.</a:t>
            </a:r>
          </a:p>
          <a:p>
            <a:pPr marL="383540" lvl="1"/>
            <a:r>
              <a:rPr lang="en-GB" dirty="0">
                <a:solidFill>
                  <a:srgbClr val="404040"/>
                </a:solidFill>
                <a:cs typeface="Calibri"/>
              </a:rPr>
              <a:t>We supply the code for the main game loop but we are still missing a knight template!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DAF4A3-8C92-4DBB-8A86-CFE2949A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237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5D635-2AF1-47C7-9006-E788F60F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Technicalities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61486C-EE4A-4A95-BBD1-4789D4A5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256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2529-1346-4ADB-A104-AA1D33BA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–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D2C0-B5D5-4C07-BE8C-A5D9607A3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an attribute might be overridden by a subclass, but you want to make sure that your code always uses the attribute from your class, prepend two underscores to the attribute</a:t>
            </a:r>
          </a:p>
          <a:p>
            <a:r>
              <a:rPr lang="en-GB" dirty="0"/>
              <a:t>This is called </a:t>
            </a:r>
            <a:r>
              <a:rPr lang="en-GB" i="1" dirty="0"/>
              <a:t>mangling</a:t>
            </a:r>
            <a:r>
              <a:rPr lang="en-GB" dirty="0"/>
              <a:t> and internally Python changes the attribute name to </a:t>
            </a:r>
            <a:r>
              <a:rPr lang="en-GB" sz="1800" dirty="0">
                <a:latin typeface="Consolas" panose="020B0609020204030204" pitchFamily="49" charset="0"/>
              </a:rPr>
              <a:t>_</a:t>
            </a:r>
            <a:r>
              <a:rPr lang="en-GB" sz="1800" dirty="0" err="1">
                <a:latin typeface="Consolas" panose="020B0609020204030204" pitchFamily="49" charset="0"/>
              </a:rPr>
              <a:t>ClassName_attribute_name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This is a great presentation on the topic</a:t>
            </a:r>
            <a:br>
              <a:rPr lang="en-GB" dirty="0"/>
            </a:br>
            <a:r>
              <a:rPr lang="en-GB" dirty="0"/>
              <a:t>The timestamp is relatively accurate</a:t>
            </a:r>
            <a:br>
              <a:rPr lang="en-GB" dirty="0">
                <a:hlinkClick r:id="rId3"/>
              </a:rPr>
            </a:br>
            <a:r>
              <a:rPr lang="en-GB" dirty="0">
                <a:hlinkClick r:id="rId3"/>
              </a:rPr>
              <a:t>https://youtu.be/HTLu2DFOdTg?t=2014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57A8F-760A-4332-820D-12EB5E1F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56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D012F-BFB5-4128-A622-330EBB65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See </a:t>
            </a:r>
            <a:r>
              <a:rPr lang="de-DE" dirty="0" err="1">
                <a:cs typeface="Calibri Light"/>
              </a:rPr>
              <a:t>you</a:t>
            </a:r>
            <a:r>
              <a:rPr lang="de-DE" dirty="0">
                <a:cs typeface="Calibri Light"/>
              </a:rPr>
              <a:t> all </a:t>
            </a:r>
            <a:r>
              <a:rPr lang="de-DE" dirty="0" err="1">
                <a:cs typeface="Calibri Light"/>
              </a:rPr>
              <a:t>next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week</a:t>
            </a:r>
            <a:r>
              <a:rPr lang="de-DE" dirty="0">
                <a:cs typeface="Calibri Light"/>
              </a:rPr>
              <a:t>!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9B8F6B4-129B-4C53-8725-3F0CD325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01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3CF5B-34A6-43FA-AD65-98FE761B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Last </a:t>
            </a:r>
            <a:r>
              <a:rPr lang="de-DE" dirty="0" err="1">
                <a:cs typeface="Calibri Light"/>
              </a:rPr>
              <a:t>Week's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Homework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1A7DA-02CF-4E9C-804B-1A77A2150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/>
              <a:t>Every Python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module</a:t>
            </a:r>
            <a:endParaRPr lang="de-DE" dirty="0">
              <a:cs typeface="Calibri"/>
            </a:endParaRPr>
          </a:p>
          <a:p>
            <a:pPr marL="383540" lvl="1"/>
            <a:r>
              <a:rPr lang="de-DE" dirty="0"/>
              <a:t>A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variables and </a:t>
            </a:r>
            <a:r>
              <a:rPr lang="de-DE" dirty="0" err="1"/>
              <a:t>functions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belong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in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>
              <a:cs typeface="Calibri"/>
            </a:endParaRPr>
          </a:p>
          <a:p>
            <a:pPr marL="566420" lvl="2"/>
            <a:r>
              <a:rPr lang="de-DE" dirty="0" err="1"/>
              <a:t>Functions</a:t>
            </a:r>
            <a:r>
              <a:rPr lang="de-DE" dirty="0"/>
              <a:t> and variables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)</a:t>
            </a:r>
            <a:endParaRPr lang="de-DE" dirty="0">
              <a:cs typeface="Calibri"/>
            </a:endParaRPr>
          </a:p>
          <a:p>
            <a:pPr marL="566420" lvl="2"/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(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, 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file</a:t>
            </a:r>
            <a:r>
              <a:rPr lang="de-DE" dirty="0"/>
              <a:t>, etc.)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os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)</a:t>
            </a:r>
            <a:endParaRPr lang="de-DE" dirty="0">
              <a:cs typeface="Calibri"/>
            </a:endParaRPr>
          </a:p>
          <a:p>
            <a:pPr marL="182245" indent="-182245"/>
            <a:r>
              <a:rPr lang="de-DE" dirty="0" err="1"/>
              <a:t>Docstrings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indented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block</a:t>
            </a:r>
            <a:endParaRPr lang="de-DE" dirty="0">
              <a:cs typeface="Calibri"/>
            </a:endParaRPr>
          </a:p>
          <a:p>
            <a:pPr marL="182245" indent="-182245"/>
            <a:r>
              <a:rPr lang="de-DE" dirty="0"/>
              <a:t>A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own </a:t>
            </a:r>
            <a:r>
              <a:rPr lang="de-DE" dirty="0" err="1"/>
              <a:t>docstring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top</a:t>
            </a:r>
            <a:endParaRPr lang="de-DE" dirty="0">
              <a:cs typeface="Calibri"/>
            </a:endParaRPr>
          </a:p>
          <a:p>
            <a:pPr marL="383540" lvl="1"/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hangman</a:t>
            </a:r>
            <a:r>
              <a:rPr lang="de-DE" dirty="0"/>
              <a:t>, </a:t>
            </a:r>
            <a:r>
              <a:rPr lang="de-DE" dirty="0" err="1"/>
              <a:t>tic-tac-toe</a:t>
            </a:r>
            <a:r>
              <a:rPr lang="de-DE" dirty="0"/>
              <a:t> and (</a:t>
            </a:r>
            <a:r>
              <a:rPr lang="de-DE" dirty="0" err="1"/>
              <a:t>soon</a:t>
            </a:r>
            <a:r>
              <a:rPr lang="de-DE" dirty="0"/>
              <a:t>) </a:t>
            </a:r>
            <a:r>
              <a:rPr lang="de-DE" dirty="0" err="1"/>
              <a:t>maze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59C524-BCB0-4952-99C8-ECFCE427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54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B943F-EB4F-4023-BB85-C668C991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Object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Oriented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Programming</a:t>
            </a:r>
            <a:r>
              <a:rPr lang="de-DE" dirty="0">
                <a:cs typeface="Calibri Light"/>
              </a:rPr>
              <a:t> (OOP)</a:t>
            </a:r>
            <a:endParaRPr lang="de-DE" dirty="0" err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6B7749-D875-4148-8B00-7CE5DC86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70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15CD0-00C9-49E8-AE25-F29A1544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Intro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9209EE-BEC9-4E61-9A71-E730B5153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So </a:t>
            </a:r>
            <a:r>
              <a:rPr lang="de-DE" dirty="0" err="1">
                <a:cs typeface="Calibri"/>
              </a:rPr>
              <a:t>far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our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approach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programming</a:t>
            </a:r>
            <a:r>
              <a:rPr lang="de-DE">
                <a:cs typeface="Calibri"/>
              </a:rPr>
              <a:t> was </a:t>
            </a:r>
            <a:r>
              <a:rPr lang="de-DE" dirty="0" err="1">
                <a:cs typeface="Calibri"/>
              </a:rPr>
              <a:t>to</a:t>
            </a:r>
          </a:p>
          <a:p>
            <a:pPr marL="383540" lvl="1"/>
            <a:r>
              <a:rPr lang="de-DE">
                <a:cs typeface="Calibri"/>
              </a:rPr>
              <a:t>Look at a </a:t>
            </a:r>
            <a:r>
              <a:rPr lang="de-DE" dirty="0" err="1">
                <a:cs typeface="Calibri"/>
              </a:rPr>
              <a:t>problem</a:t>
            </a:r>
          </a:p>
          <a:p>
            <a:pPr marL="383540" lvl="1"/>
            <a:r>
              <a:rPr lang="de-DE" dirty="0" err="1">
                <a:cs typeface="Calibri"/>
              </a:rPr>
              <a:t>Define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procedures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solve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</a:p>
          <a:p>
            <a:pPr marL="383540" lvl="1"/>
            <a:r>
              <a:rPr lang="de-DE" dirty="0" err="1">
                <a:cs typeface="Calibri"/>
              </a:rPr>
              <a:t>Define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concrete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data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separately</a:t>
            </a:r>
          </a:p>
          <a:p>
            <a:pPr marL="383540" lvl="1"/>
            <a:r>
              <a:rPr lang="de-DE" dirty="0">
                <a:cs typeface="Calibri"/>
              </a:rPr>
              <a:t>Feed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data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procedures</a:t>
            </a:r>
          </a:p>
          <a:p>
            <a:pPr marL="383540" lvl="1"/>
            <a:endParaRPr lang="de-DE" dirty="0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This </a:t>
            </a:r>
            <a:r>
              <a:rPr lang="de-DE" dirty="0" err="1">
                <a:cs typeface="Calibri"/>
              </a:rPr>
              <a:t>is</a:t>
            </a:r>
            <a:r>
              <a:rPr lang="de-DE">
                <a:cs typeface="Calibri"/>
              </a:rPr>
              <a:t> a top-down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approach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called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Procedural</a:t>
            </a:r>
            <a:r>
              <a:rPr lang="de-DE" i="1">
                <a:cs typeface="Calibri"/>
              </a:rPr>
              <a:t> </a:t>
            </a:r>
            <a:r>
              <a:rPr lang="de-DE" i="1" dirty="0" err="1">
                <a:cs typeface="Calibri"/>
              </a:rPr>
              <a:t>Programming</a:t>
            </a:r>
          </a:p>
          <a:p>
            <a:pPr marL="383540" lvl="1"/>
            <a:r>
              <a:rPr lang="de-DE" dirty="0">
                <a:cs typeface="Calibri"/>
              </a:rPr>
              <a:t>Top-down </a:t>
            </a:r>
            <a:r>
              <a:rPr lang="de-DE" err="1">
                <a:cs typeface="Calibri"/>
              </a:rPr>
              <a:t>means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first</a:t>
            </a:r>
            <a:r>
              <a:rPr lang="de-DE" dirty="0">
                <a:cs typeface="Calibri"/>
              </a:rPr>
              <a:t> </a:t>
            </a:r>
            <a:r>
              <a:rPr lang="de-DE" err="1">
                <a:cs typeface="Calibri"/>
              </a:rPr>
              <a:t>formulate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broad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routine</a:t>
            </a:r>
            <a:r>
              <a:rPr lang="de-DE">
                <a:cs typeface="Calibri"/>
              </a:rPr>
              <a:t>, </a:t>
            </a:r>
            <a:r>
              <a:rPr lang="de-DE" err="1">
                <a:cs typeface="Calibri"/>
              </a:rPr>
              <a:t>then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apply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specific</a:t>
            </a:r>
            <a:r>
              <a:rPr lang="de-DE">
                <a:cs typeface="Calibri"/>
              </a:rPr>
              <a:t> </a:t>
            </a:r>
            <a:r>
              <a:rPr lang="de-DE" dirty="0" err="1">
                <a:cs typeface="Calibri"/>
              </a:rPr>
              <a:t>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B85AD5-F58D-467A-8B9C-E4723862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74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15CD0-00C9-49E8-AE25-F29A1544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is</a:t>
            </a:r>
            <a:r>
              <a:rPr lang="de-DE" dirty="0">
                <a:cs typeface="Calibri Light"/>
              </a:rPr>
              <a:t> OOP?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9209EE-BEC9-4E61-9A71-E730B5153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i="1" dirty="0" err="1">
                <a:cs typeface="Calibri"/>
              </a:rPr>
              <a:t>Object</a:t>
            </a:r>
            <a:r>
              <a:rPr lang="de-DE" i="1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Oriented</a:t>
            </a:r>
            <a:r>
              <a:rPr lang="de-DE" i="1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paradigm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centers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around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manipulating</a:t>
            </a:r>
            <a:r>
              <a:rPr lang="de-DE" dirty="0">
                <a:cs typeface="Calibri"/>
              </a:rPr>
              <a:t> </a:t>
            </a:r>
            <a:r>
              <a:rPr lang="de-DE" b="1" i="1" dirty="0" err="1">
                <a:cs typeface="Calibri"/>
              </a:rPr>
              <a:t>objects</a:t>
            </a:r>
            <a:r>
              <a:rPr lang="de-DE" b="1" i="1" dirty="0">
                <a:cs typeface="Calibri"/>
              </a:rPr>
              <a:t> </a:t>
            </a:r>
            <a:r>
              <a:rPr lang="de-DE" dirty="0">
                <a:cs typeface="Calibri"/>
              </a:rPr>
              <a:t>(and </a:t>
            </a:r>
            <a:r>
              <a:rPr lang="de-DE" dirty="0" err="1">
                <a:cs typeface="Calibri"/>
              </a:rPr>
              <a:t>objects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interacting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another</a:t>
            </a:r>
            <a:r>
              <a:rPr lang="de-DE" dirty="0">
                <a:cs typeface="Calibri"/>
              </a:rPr>
              <a:t>)</a:t>
            </a:r>
          </a:p>
          <a:p>
            <a:pPr marL="383540" lvl="1"/>
            <a:r>
              <a:rPr lang="de-DE" dirty="0">
                <a:cs typeface="Calibri"/>
              </a:rPr>
              <a:t>So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don't</a:t>
            </a:r>
            <a:r>
              <a:rPr lang="de-DE" dirty="0">
                <a:cs typeface="Calibri"/>
              </a:rPr>
              <a:t> just </a:t>
            </a:r>
            <a:r>
              <a:rPr lang="de-DE" dirty="0" err="1">
                <a:cs typeface="Calibri"/>
              </a:rPr>
              <a:t>write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functions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procedures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data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later</a:t>
            </a:r>
            <a:r>
              <a:rPr lang="de-DE" dirty="0">
                <a:cs typeface="Calibri"/>
              </a:rPr>
              <a:t> on</a:t>
            </a:r>
          </a:p>
          <a:p>
            <a:pPr marL="383540" lvl="1"/>
            <a:r>
              <a:rPr lang="de-DE" dirty="0" err="1">
                <a:cs typeface="Calibri"/>
              </a:rPr>
              <a:t>Instead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 </a:t>
            </a:r>
            <a:r>
              <a:rPr lang="de-DE" b="1" err="1">
                <a:cs typeface="Calibri"/>
              </a:rPr>
              <a:t>build</a:t>
            </a:r>
            <a:r>
              <a:rPr lang="de-DE" b="1" dirty="0">
                <a:cs typeface="Calibri"/>
              </a:rPr>
              <a:t> </a:t>
            </a:r>
            <a:r>
              <a:rPr lang="de-DE" b="1" err="1">
                <a:cs typeface="Calibri"/>
              </a:rPr>
              <a:t>up</a:t>
            </a:r>
            <a:r>
              <a:rPr lang="de-DE" b="1" dirty="0">
                <a:cs typeface="Calibri"/>
              </a:rPr>
              <a:t> </a:t>
            </a:r>
            <a:r>
              <a:rPr lang="de-DE" b="1" err="1">
                <a:cs typeface="Calibri"/>
              </a:rPr>
              <a:t>our</a:t>
            </a:r>
            <a:r>
              <a:rPr lang="de-DE" b="1" dirty="0">
                <a:cs typeface="Calibri"/>
              </a:rPr>
              <a:t> </a:t>
            </a:r>
            <a:r>
              <a:rPr lang="de-DE" b="1" err="1">
                <a:cs typeface="Calibri"/>
              </a:rPr>
              <a:t>program</a:t>
            </a:r>
            <a:r>
              <a:rPr lang="de-DE" b="1" dirty="0">
                <a:cs typeface="Calibri"/>
              </a:rPr>
              <a:t> </a:t>
            </a:r>
            <a:r>
              <a:rPr lang="de-DE" b="1" err="1">
                <a:cs typeface="Calibri"/>
              </a:rPr>
              <a:t>from</a:t>
            </a:r>
            <a:r>
              <a:rPr lang="de-DE" b="1" dirty="0">
                <a:cs typeface="Calibri"/>
              </a:rPr>
              <a:t> </a:t>
            </a:r>
            <a:r>
              <a:rPr lang="de-DE" b="1" err="1">
                <a:cs typeface="Calibri"/>
              </a:rPr>
              <a:t>the</a:t>
            </a:r>
            <a:r>
              <a:rPr lang="de-DE" b="1" dirty="0">
                <a:cs typeface="Calibri"/>
              </a:rPr>
              <a:t> </a:t>
            </a:r>
            <a:r>
              <a:rPr lang="de-DE" b="1" err="1">
                <a:cs typeface="Calibri"/>
              </a:rPr>
              <a:t>data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write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procedures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a </a:t>
            </a:r>
            <a:r>
              <a:rPr lang="de-DE" dirty="0" err="1">
                <a:cs typeface="Calibri"/>
              </a:rPr>
              <a:t>direct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connection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endParaRPr lang="de-DE" dirty="0" err="1">
              <a:solidFill>
                <a:schemeClr val="tx1"/>
              </a:solidFill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Objects </a:t>
            </a:r>
            <a:r>
              <a:rPr lang="de-DE" b="1" dirty="0" err="1">
                <a:cs typeface="Calibri"/>
              </a:rPr>
              <a:t>represent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the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data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working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</a:p>
          <a:p>
            <a:pPr marL="383540" lvl="1"/>
            <a:r>
              <a:rPr lang="de-DE" dirty="0">
                <a:cs typeface="Calibri"/>
              </a:rPr>
              <a:t>And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functions</a:t>
            </a:r>
            <a:r>
              <a:rPr lang="de-DE" dirty="0">
                <a:cs typeface="Calibri"/>
              </a:rPr>
              <a:t> and </a:t>
            </a:r>
            <a:r>
              <a:rPr lang="de-DE" dirty="0" err="1">
                <a:cs typeface="Calibri"/>
              </a:rPr>
              <a:t>properties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formulate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objects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represent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how</a:t>
            </a:r>
            <a:r>
              <a:rPr lang="de-DE" i="1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work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data</a:t>
            </a:r>
          </a:p>
          <a:p>
            <a:pPr marL="182245" indent="-182245"/>
            <a:r>
              <a:rPr lang="de-DE" dirty="0">
                <a:cs typeface="Calibri"/>
              </a:rPr>
              <a:t>Objects </a:t>
            </a:r>
            <a:r>
              <a:rPr lang="de-DE" dirty="0" err="1">
                <a:cs typeface="Calibri"/>
              </a:rPr>
              <a:t>often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reflect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real</a:t>
            </a:r>
            <a:r>
              <a:rPr lang="de-DE" dirty="0">
                <a:cs typeface="Calibri"/>
              </a:rPr>
              <a:t>-</a:t>
            </a:r>
            <a:r>
              <a:rPr lang="de-DE" dirty="0" err="1">
                <a:cs typeface="Calibri"/>
              </a:rPr>
              <a:t>life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entities</a:t>
            </a:r>
            <a:r>
              <a:rPr lang="de-DE" dirty="0">
                <a:cs typeface="Calibri"/>
              </a:rPr>
              <a:t>:</a:t>
            </a:r>
          </a:p>
          <a:p>
            <a:pPr marL="383540" lvl="1"/>
            <a:r>
              <a:rPr lang="de-DE" dirty="0">
                <a:cs typeface="Calibri"/>
              </a:rPr>
              <a:t>Look </a:t>
            </a:r>
            <a:r>
              <a:rPr lang="de-DE" dirty="0" err="1">
                <a:cs typeface="Calibri"/>
              </a:rPr>
              <a:t>around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. A </a:t>
            </a:r>
            <a:r>
              <a:rPr lang="de-DE" dirty="0" err="1">
                <a:cs typeface="Calibri"/>
              </a:rPr>
              <a:t>phone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described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an </a:t>
            </a:r>
            <a:r>
              <a:rPr lang="de-DE" dirty="0" err="1">
                <a:cs typeface="Calibri"/>
              </a:rPr>
              <a:t>object</a:t>
            </a:r>
            <a:r>
              <a:rPr lang="de-DE" dirty="0">
                <a:cs typeface="Calibri"/>
              </a:rPr>
              <a:t>.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neighbor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described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an </a:t>
            </a:r>
            <a:r>
              <a:rPr lang="de-DE" dirty="0" err="1">
                <a:cs typeface="Calibri"/>
              </a:rPr>
              <a:t>object</a:t>
            </a:r>
            <a:r>
              <a:rPr lang="de-DE" dirty="0">
                <a:cs typeface="Calibri"/>
              </a:rPr>
              <a:t>.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bike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described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an </a:t>
            </a:r>
            <a:r>
              <a:rPr lang="de-DE" dirty="0" err="1">
                <a:cs typeface="Calibri"/>
              </a:rPr>
              <a:t>object</a:t>
            </a:r>
            <a:r>
              <a:rPr lang="de-DE" dirty="0">
                <a:cs typeface="Calibri"/>
              </a:rPr>
              <a:t>. ...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B85AD5-F58D-467A-8B9C-E4723862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17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15CD0-00C9-49E8-AE25-F29A1544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is</a:t>
            </a:r>
            <a:r>
              <a:rPr lang="de-DE" dirty="0">
                <a:cs typeface="Calibri Light"/>
              </a:rPr>
              <a:t> OOP? - An </a:t>
            </a:r>
            <a:r>
              <a:rPr lang="de-DE" dirty="0" err="1">
                <a:cs typeface="Calibri Light"/>
              </a:rPr>
              <a:t>Example</a:t>
            </a:r>
            <a:endParaRPr lang="de-DE" dirty="0" err="1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9209EE-BEC9-4E61-9A71-E730B5153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 marL="182245" indent="-182245"/>
            <a:r>
              <a:rPr lang="de-DE" dirty="0" err="1">
                <a:latin typeface="Calibri"/>
                <a:cs typeface="Calibri"/>
              </a:rPr>
              <a:t>Another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example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for</a:t>
            </a:r>
            <a:r>
              <a:rPr lang="de-DE" dirty="0">
                <a:latin typeface="Calibri"/>
                <a:cs typeface="Calibri"/>
              </a:rPr>
              <a:t> an </a:t>
            </a:r>
            <a:r>
              <a:rPr lang="de-DE" dirty="0" err="1">
                <a:latin typeface="Calibri"/>
                <a:cs typeface="Calibri"/>
              </a:rPr>
              <a:t>object</a:t>
            </a:r>
            <a:r>
              <a:rPr lang="de-DE" dirty="0">
                <a:latin typeface="Calibri"/>
                <a:cs typeface="Calibri"/>
              </a:rPr>
              <a:t>: a </a:t>
            </a:r>
            <a:r>
              <a:rPr lang="de-DE" dirty="0" err="1">
                <a:latin typeface="Calibri"/>
                <a:cs typeface="Calibri"/>
              </a:rPr>
              <a:t>car</a:t>
            </a:r>
          </a:p>
          <a:p>
            <a:pPr marL="182245" indent="-182245"/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want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describe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this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object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terms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properties</a:t>
            </a:r>
            <a:r>
              <a:rPr lang="de-DE" dirty="0">
                <a:cs typeface="Calibri"/>
              </a:rPr>
              <a:t> and </a:t>
            </a:r>
            <a:r>
              <a:rPr lang="de-DE" dirty="0" err="1">
                <a:cs typeface="Calibri"/>
              </a:rPr>
              <a:t>functions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procedures</a:t>
            </a:r>
            <a:r>
              <a:rPr lang="de-DE" dirty="0">
                <a:cs typeface="Calibri"/>
              </a:rPr>
              <a:t>)</a:t>
            </a:r>
          </a:p>
          <a:p>
            <a:pPr marL="182245" indent="-182245"/>
            <a:r>
              <a:rPr lang="de-DE" dirty="0">
                <a:cs typeface="Calibri"/>
              </a:rPr>
              <a:t>So </a:t>
            </a:r>
            <a:r>
              <a:rPr lang="de-DE" b="1" dirty="0" err="1">
                <a:cs typeface="Calibri"/>
              </a:rPr>
              <a:t>which</a:t>
            </a:r>
            <a:r>
              <a:rPr lang="de-DE" b="1" dirty="0">
                <a:cs typeface="Calibri"/>
              </a:rPr>
              <a:t> </a:t>
            </a:r>
            <a:r>
              <a:rPr lang="de-DE" b="1" dirty="0" err="1">
                <a:cs typeface="Calibri"/>
              </a:rPr>
              <a:t>properties</a:t>
            </a:r>
            <a:r>
              <a:rPr lang="de-DE" b="1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does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car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amongst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others</a:t>
            </a:r>
            <a:r>
              <a:rPr lang="de-DE" dirty="0">
                <a:cs typeface="Calibri"/>
              </a:rPr>
              <a:t>)?</a:t>
            </a:r>
          </a:p>
          <a:p>
            <a:pPr marL="383540" lvl="1"/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made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by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brand</a:t>
            </a:r>
            <a:endParaRPr lang="de-DE" dirty="0">
              <a:cs typeface="Calibri"/>
            </a:endParaRPr>
          </a:p>
          <a:p>
            <a:pPr marL="383540" lvl="1"/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has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fuel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power </a:t>
            </a:r>
            <a:r>
              <a:rPr lang="de-DE" dirty="0" err="1">
                <a:cs typeface="Calibri"/>
              </a:rPr>
              <a:t>source</a:t>
            </a:r>
            <a:endParaRPr lang="de-DE" dirty="0">
              <a:cs typeface="Calibri"/>
            </a:endParaRPr>
          </a:p>
          <a:p>
            <a:pPr marL="383540" lvl="1"/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has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colour</a:t>
            </a:r>
            <a:endParaRPr lang="de-DE" dirty="0">
              <a:cs typeface="Calibri"/>
            </a:endParaRPr>
          </a:p>
          <a:p>
            <a:pPr marL="383540" lvl="1"/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has</a:t>
            </a:r>
            <a:r>
              <a:rPr lang="de-DE" dirty="0">
                <a:cs typeface="Calibri"/>
              </a:rPr>
              <a:t> a maximum </a:t>
            </a:r>
            <a:r>
              <a:rPr lang="de-DE" dirty="0" err="1">
                <a:cs typeface="Calibri"/>
              </a:rPr>
              <a:t>number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passengers</a:t>
            </a:r>
          </a:p>
          <a:p>
            <a:pPr marL="383540" lvl="1"/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at a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location</a:t>
            </a:r>
          </a:p>
          <a:p>
            <a:pPr marL="182245" indent="-182245"/>
            <a:r>
              <a:rPr lang="de-DE" dirty="0">
                <a:cs typeface="Calibri"/>
              </a:rPr>
              <a:t>And </a:t>
            </a:r>
            <a:r>
              <a:rPr lang="de-DE" b="1" dirty="0" err="1">
                <a:cs typeface="Calibri"/>
              </a:rPr>
              <a:t>which</a:t>
            </a:r>
            <a:r>
              <a:rPr lang="de-DE" b="1" dirty="0">
                <a:cs typeface="Calibri"/>
              </a:rPr>
              <a:t> </a:t>
            </a:r>
            <a:r>
              <a:rPr lang="de-DE" b="1" dirty="0" err="1">
                <a:cs typeface="Calibri"/>
              </a:rPr>
              <a:t>procedures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example</a:t>
            </a:r>
            <a:r>
              <a:rPr lang="de-DE" dirty="0">
                <a:cs typeface="Calibri"/>
              </a:rPr>
              <a:t>, perform 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car</a:t>
            </a:r>
            <a:r>
              <a:rPr lang="de-DE" dirty="0">
                <a:cs typeface="Calibri"/>
              </a:rPr>
              <a:t>? </a:t>
            </a:r>
          </a:p>
          <a:p>
            <a:pPr marL="383540" lvl="1"/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open and </a:t>
            </a:r>
            <a:r>
              <a:rPr lang="de-DE" dirty="0" err="1">
                <a:cs typeface="Calibri"/>
              </a:rPr>
              <a:t>close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doors</a:t>
            </a:r>
            <a:endParaRPr lang="de-DE" dirty="0">
              <a:cs typeface="Calibri"/>
            </a:endParaRPr>
          </a:p>
          <a:p>
            <a:pPr marL="383540" lvl="1"/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fill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tank</a:t>
            </a:r>
          </a:p>
          <a:p>
            <a:pPr marL="383540" lvl="1"/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drive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stop</a:t>
            </a:r>
            <a:endParaRPr lang="de-DE" dirty="0">
              <a:cs typeface="Calibri"/>
            </a:endParaRPr>
          </a:p>
          <a:p>
            <a:pPr marL="383540" lvl="1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B85AD5-F58D-467A-8B9C-E4723862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69759"/>
      </p:ext>
    </p:extLst>
  </p:cSld>
  <p:clrMapOvr>
    <a:masterClrMapping/>
  </p:clrMapOvr>
</p:sld>
</file>

<file path=ppt/theme/theme1.xml><?xml version="1.0" encoding="utf-8"?>
<a:theme xmlns:a="http://schemas.openxmlformats.org/drawingml/2006/main" name="PP_Theme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3637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C06E1D1-3FF2-4730-86DF-8A9FF20BB3F1}" vid="{D2F96414-BD18-4985-A7C0-7BED780F1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1108</TotalTime>
  <Words>2225</Words>
  <Application>Microsoft Office PowerPoint</Application>
  <PresentationFormat>Widescreen</PresentationFormat>
  <Paragraphs>586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consolas</vt:lpstr>
      <vt:lpstr>PP_Theme</vt:lpstr>
      <vt:lpstr>Started from the Bottom (Now We Are Here)</vt:lpstr>
      <vt:lpstr>Structure</vt:lpstr>
      <vt:lpstr>Last Week's Homework</vt:lpstr>
      <vt:lpstr>Modules</vt:lpstr>
      <vt:lpstr>Last Week's Homework</vt:lpstr>
      <vt:lpstr>Object Oriented Programming (OOP)</vt:lpstr>
      <vt:lpstr>Intro</vt:lpstr>
      <vt:lpstr>What is OOP?</vt:lpstr>
      <vt:lpstr>What is OOP? - An Example</vt:lpstr>
      <vt:lpstr>What is OOP? - Class, Object, Instance</vt:lpstr>
      <vt:lpstr>What is OOP? - Instances</vt:lpstr>
      <vt:lpstr>What is OOP? - Instances</vt:lpstr>
      <vt:lpstr>Why OOP?</vt:lpstr>
      <vt:lpstr>Why OOP? - Objects vs. Collections</vt:lpstr>
      <vt:lpstr>How To OOP</vt:lpstr>
      <vt:lpstr>How To OOP</vt:lpstr>
      <vt:lpstr>How To OOP: The Constructor</vt:lpstr>
      <vt:lpstr>How To OOP: Functions</vt:lpstr>
      <vt:lpstr>PowerPoint Presentation</vt:lpstr>
      <vt:lpstr>Code Explained</vt:lpstr>
      <vt:lpstr>Code Explained</vt:lpstr>
      <vt:lpstr>More Magic: __str__</vt:lpstr>
      <vt:lpstr>Some More OOP</vt:lpstr>
      <vt:lpstr>Magic Methods</vt:lpstr>
      <vt:lpstr>Visibility</vt:lpstr>
      <vt:lpstr>Visibility Inside Classes</vt:lpstr>
      <vt:lpstr>Properties Read Only</vt:lpstr>
      <vt:lpstr>Properties: Return Deep copies</vt:lpstr>
      <vt:lpstr>Some References To Look Up</vt:lpstr>
      <vt:lpstr>Inheritance</vt:lpstr>
      <vt:lpstr>Inheritance</vt:lpstr>
      <vt:lpstr>Inheritance Terminology: Inherit &amp; Extend</vt:lpstr>
      <vt:lpstr>More Terminology  - Subclass &amp; Superclass</vt:lpstr>
      <vt:lpstr>Inheritance – Code Overview</vt:lpstr>
      <vt:lpstr>Inheritance – The Phone</vt:lpstr>
      <vt:lpstr>Inheritance – The Subclass MobilePhone</vt:lpstr>
      <vt:lpstr>Inheritance – The Subclass MobilePhone</vt:lpstr>
      <vt:lpstr>Inheritance  - Overriding</vt:lpstr>
      <vt:lpstr>Inheritance  - Overriding</vt:lpstr>
      <vt:lpstr>Inheritance  - The Mother of All Classes</vt:lpstr>
      <vt:lpstr>Homework</vt:lpstr>
      <vt:lpstr>Homework</vt:lpstr>
      <vt:lpstr>Technicalities</vt:lpstr>
      <vt:lpstr>Inheritance – Overriding</vt:lpstr>
      <vt:lpstr>See you all next week!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Nipshagen</dc:creator>
  <cp:lastModifiedBy>Moritz Nipshagen</cp:lastModifiedBy>
  <cp:revision>8</cp:revision>
  <dcterms:created xsi:type="dcterms:W3CDTF">2018-05-28T08:50:42Z</dcterms:created>
  <dcterms:modified xsi:type="dcterms:W3CDTF">2018-05-30T12:16:15Z</dcterms:modified>
</cp:coreProperties>
</file>