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31" r:id="rId7"/>
    <p:sldId id="258" r:id="rId8"/>
    <p:sldId id="259" r:id="rId9"/>
    <p:sldId id="295" r:id="rId10"/>
    <p:sldId id="315" r:id="rId11"/>
    <p:sldId id="313" r:id="rId12"/>
    <p:sldId id="314" r:id="rId13"/>
    <p:sldId id="260" r:id="rId14"/>
    <p:sldId id="262" r:id="rId15"/>
    <p:sldId id="263" r:id="rId16"/>
    <p:sldId id="264" r:id="rId17"/>
    <p:sldId id="265" r:id="rId18"/>
    <p:sldId id="261" r:id="rId19"/>
    <p:sldId id="266" r:id="rId20"/>
    <p:sldId id="267" r:id="rId21"/>
    <p:sldId id="268" r:id="rId22"/>
    <p:sldId id="269" r:id="rId23"/>
    <p:sldId id="270" r:id="rId24"/>
    <p:sldId id="272" r:id="rId25"/>
    <p:sldId id="271" r:id="rId26"/>
    <p:sldId id="329" r:id="rId27"/>
    <p:sldId id="334" r:id="rId28"/>
    <p:sldId id="332" r:id="rId29"/>
    <p:sldId id="333" r:id="rId30"/>
    <p:sldId id="335" r:id="rId31"/>
    <p:sldId id="336" r:id="rId32"/>
    <p:sldId id="273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5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g Li" userId="c1c8ea3e832bb7fa" providerId="LiveId" clId="{D5D7A3C2-FE9E-43B3-97DB-C27AB63057FE}"/>
    <pc:docChg chg="custSel addSld delSld modSld sldOrd">
      <pc:chgData name="Rong Li" userId="c1c8ea3e832bb7fa" providerId="LiveId" clId="{D5D7A3C2-FE9E-43B3-97DB-C27AB63057FE}" dt="2023-06-08T19:32:36.224" v="791" actId="9405"/>
      <pc:docMkLst>
        <pc:docMk/>
      </pc:docMkLst>
      <pc:sldChg chg="modSp mod">
        <pc:chgData name="Rong Li" userId="c1c8ea3e832bb7fa" providerId="LiveId" clId="{D5D7A3C2-FE9E-43B3-97DB-C27AB63057FE}" dt="2023-05-29T14:09:46.982" v="20" actId="21"/>
        <pc:sldMkLst>
          <pc:docMk/>
          <pc:sldMk cId="1999814523" sldId="257"/>
        </pc:sldMkLst>
        <pc:spChg chg="mod">
          <ac:chgData name="Rong Li" userId="c1c8ea3e832bb7fa" providerId="LiveId" clId="{D5D7A3C2-FE9E-43B3-97DB-C27AB63057FE}" dt="2023-05-29T14:08:52.356" v="17" actId="20577"/>
          <ac:spMkLst>
            <pc:docMk/>
            <pc:sldMk cId="1999814523" sldId="257"/>
            <ac:spMk id="2" creationId="{2FCC597B-84B0-806A-8B75-2C4734675405}"/>
          </ac:spMkLst>
        </pc:spChg>
        <pc:spChg chg="mod">
          <ac:chgData name="Rong Li" userId="c1c8ea3e832bb7fa" providerId="LiveId" clId="{D5D7A3C2-FE9E-43B3-97DB-C27AB63057FE}" dt="2023-05-29T14:09:46.982" v="20" actId="21"/>
          <ac:spMkLst>
            <pc:docMk/>
            <pc:sldMk cId="1999814523" sldId="257"/>
            <ac:spMk id="3" creationId="{FF279D67-733B-1019-ACFF-C552D819995D}"/>
          </ac:spMkLst>
        </pc:spChg>
      </pc:sldChg>
      <pc:sldChg chg="modSp mod ord">
        <pc:chgData name="Rong Li" userId="c1c8ea3e832bb7fa" providerId="LiveId" clId="{D5D7A3C2-FE9E-43B3-97DB-C27AB63057FE}" dt="2023-06-05T13:08:41.999" v="419"/>
        <pc:sldMkLst>
          <pc:docMk/>
          <pc:sldMk cId="99693112" sldId="258"/>
        </pc:sldMkLst>
        <pc:spChg chg="mod">
          <ac:chgData name="Rong Li" userId="c1c8ea3e832bb7fa" providerId="LiveId" clId="{D5D7A3C2-FE9E-43B3-97DB-C27AB63057FE}" dt="2023-05-29T14:09:10.713" v="18"/>
          <ac:spMkLst>
            <pc:docMk/>
            <pc:sldMk cId="99693112" sldId="258"/>
            <ac:spMk id="2" creationId="{548D2A09-5F29-FDC2-164E-ADA15F5CCAE9}"/>
          </ac:spMkLst>
        </pc:spChg>
      </pc:sldChg>
      <pc:sldChg chg="modSp mod ord">
        <pc:chgData name="Rong Li" userId="c1c8ea3e832bb7fa" providerId="LiveId" clId="{D5D7A3C2-FE9E-43B3-97DB-C27AB63057FE}" dt="2023-06-05T13:08:56.076" v="423"/>
        <pc:sldMkLst>
          <pc:docMk/>
          <pc:sldMk cId="185630303" sldId="259"/>
        </pc:sldMkLst>
        <pc:spChg chg="mod">
          <ac:chgData name="Rong Li" userId="c1c8ea3e832bb7fa" providerId="LiveId" clId="{D5D7A3C2-FE9E-43B3-97DB-C27AB63057FE}" dt="2023-05-29T14:09:17.410" v="19"/>
          <ac:spMkLst>
            <pc:docMk/>
            <pc:sldMk cId="185630303" sldId="259"/>
            <ac:spMk id="2" creationId="{E4F98C28-98DA-4AEE-70AF-F120AF5DD589}"/>
          </ac:spMkLst>
        </pc:spChg>
      </pc:sldChg>
      <pc:sldChg chg="ord">
        <pc:chgData name="Rong Li" userId="c1c8ea3e832bb7fa" providerId="LiveId" clId="{D5D7A3C2-FE9E-43B3-97DB-C27AB63057FE}" dt="2023-06-05T13:08:51.759" v="421"/>
        <pc:sldMkLst>
          <pc:docMk/>
          <pc:sldMk cId="3473632240" sldId="260"/>
        </pc:sldMkLst>
      </pc:sldChg>
      <pc:sldChg chg="modSp add mod">
        <pc:chgData name="Rong Li" userId="c1c8ea3e832bb7fa" providerId="LiveId" clId="{D5D7A3C2-FE9E-43B3-97DB-C27AB63057FE}" dt="2023-06-06T20:24:28.884" v="776" actId="1076"/>
        <pc:sldMkLst>
          <pc:docMk/>
          <pc:sldMk cId="4169916515" sldId="295"/>
        </pc:sldMkLst>
        <pc:spChg chg="mod">
          <ac:chgData name="Rong Li" userId="c1c8ea3e832bb7fa" providerId="LiveId" clId="{D5D7A3C2-FE9E-43B3-97DB-C27AB63057FE}" dt="2023-06-06T20:24:28.884" v="776" actId="1076"/>
          <ac:spMkLst>
            <pc:docMk/>
            <pc:sldMk cId="4169916515" sldId="295"/>
            <ac:spMk id="4" creationId="{57592EE6-13AC-D4CC-3E53-B54C358D8885}"/>
          </ac:spMkLst>
        </pc:spChg>
      </pc:sldChg>
      <pc:sldChg chg="add">
        <pc:chgData name="Rong Li" userId="c1c8ea3e832bb7fa" providerId="LiveId" clId="{D5D7A3C2-FE9E-43B3-97DB-C27AB63057FE}" dt="2023-05-29T14:23:19.925" v="81"/>
        <pc:sldMkLst>
          <pc:docMk/>
          <pc:sldMk cId="3987058791" sldId="313"/>
        </pc:sldMkLst>
      </pc:sldChg>
      <pc:sldChg chg="modSp add mod">
        <pc:chgData name="Rong Li" userId="c1c8ea3e832bb7fa" providerId="LiveId" clId="{D5D7A3C2-FE9E-43B3-97DB-C27AB63057FE}" dt="2023-06-05T19:28:26.584" v="426" actId="20577"/>
        <pc:sldMkLst>
          <pc:docMk/>
          <pc:sldMk cId="2658324894" sldId="314"/>
        </pc:sldMkLst>
        <pc:spChg chg="mod">
          <ac:chgData name="Rong Li" userId="c1c8ea3e832bb7fa" providerId="LiveId" clId="{D5D7A3C2-FE9E-43B3-97DB-C27AB63057FE}" dt="2023-06-05T19:28:26.584" v="426" actId="20577"/>
          <ac:spMkLst>
            <pc:docMk/>
            <pc:sldMk cId="2658324894" sldId="314"/>
            <ac:spMk id="4" creationId="{5A9183B3-A77A-39D5-5FDE-1783F0652E23}"/>
          </ac:spMkLst>
        </pc:spChg>
      </pc:sldChg>
      <pc:sldChg chg="add">
        <pc:chgData name="Rong Li" userId="c1c8ea3e832bb7fa" providerId="LiveId" clId="{D5D7A3C2-FE9E-43B3-97DB-C27AB63057FE}" dt="2023-05-29T14:23:19.925" v="81"/>
        <pc:sldMkLst>
          <pc:docMk/>
          <pc:sldMk cId="978967073" sldId="315"/>
        </pc:sldMkLst>
      </pc:sldChg>
      <pc:sldChg chg="add">
        <pc:chgData name="Rong Li" userId="c1c8ea3e832bb7fa" providerId="LiveId" clId="{D5D7A3C2-FE9E-43B3-97DB-C27AB63057FE}" dt="2023-05-15T16:03:44.351" v="0"/>
        <pc:sldMkLst>
          <pc:docMk/>
          <pc:sldMk cId="85679027" sldId="329"/>
        </pc:sldMkLst>
      </pc:sldChg>
      <pc:sldChg chg="addSp delSp modSp new del mod ord">
        <pc:chgData name="Rong Li" userId="c1c8ea3e832bb7fa" providerId="LiveId" clId="{D5D7A3C2-FE9E-43B3-97DB-C27AB63057FE}" dt="2023-05-29T14:51:53.606" v="82" actId="47"/>
        <pc:sldMkLst>
          <pc:docMk/>
          <pc:sldMk cId="1559042287" sldId="330"/>
        </pc:sldMkLst>
        <pc:spChg chg="add del mod">
          <ac:chgData name="Rong Li" userId="c1c8ea3e832bb7fa" providerId="LiveId" clId="{D5D7A3C2-FE9E-43B3-97DB-C27AB63057FE}" dt="2023-05-29T14:10:56.111" v="37"/>
          <ac:spMkLst>
            <pc:docMk/>
            <pc:sldMk cId="1559042287" sldId="330"/>
            <ac:spMk id="3" creationId="{4BA9C104-A378-6A3F-C16F-97A6AA2893B1}"/>
          </ac:spMkLst>
        </pc:spChg>
      </pc:sldChg>
      <pc:sldChg chg="addSp modSp add mod">
        <pc:chgData name="Rong Li" userId="c1c8ea3e832bb7fa" providerId="LiveId" clId="{D5D7A3C2-FE9E-43B3-97DB-C27AB63057FE}" dt="2023-06-01T16:35:04.012" v="413" actId="14100"/>
        <pc:sldMkLst>
          <pc:docMk/>
          <pc:sldMk cId="2264292098" sldId="331"/>
        </pc:sldMkLst>
        <pc:spChg chg="mod">
          <ac:chgData name="Rong Li" userId="c1c8ea3e832bb7fa" providerId="LiveId" clId="{D5D7A3C2-FE9E-43B3-97DB-C27AB63057FE}" dt="2023-05-29T14:12:57.062" v="78" actId="5793"/>
          <ac:spMkLst>
            <pc:docMk/>
            <pc:sldMk cId="2264292098" sldId="331"/>
            <ac:spMk id="3" creationId="{FF279D67-733B-1019-ACFF-C552D819995D}"/>
          </ac:spMkLst>
        </pc:spChg>
        <pc:spChg chg="add mod">
          <ac:chgData name="Rong Li" userId="c1c8ea3e832bb7fa" providerId="LiveId" clId="{D5D7A3C2-FE9E-43B3-97DB-C27AB63057FE}" dt="2023-06-01T16:35:04.012" v="413" actId="14100"/>
          <ac:spMkLst>
            <pc:docMk/>
            <pc:sldMk cId="2264292098" sldId="331"/>
            <ac:spMk id="5" creationId="{484080D4-0197-F3C9-CED9-E108105A5941}"/>
          </ac:spMkLst>
        </pc:spChg>
      </pc:sldChg>
      <pc:sldChg chg="addSp modSp new mod">
        <pc:chgData name="Rong Li" userId="c1c8ea3e832bb7fa" providerId="LiveId" clId="{D5D7A3C2-FE9E-43B3-97DB-C27AB63057FE}" dt="2023-05-29T14:59:52.617" v="369" actId="14100"/>
        <pc:sldMkLst>
          <pc:docMk/>
          <pc:sldMk cId="4192890737" sldId="332"/>
        </pc:sldMkLst>
        <pc:spChg chg="add mod">
          <ac:chgData name="Rong Li" userId="c1c8ea3e832bb7fa" providerId="LiveId" clId="{D5D7A3C2-FE9E-43B3-97DB-C27AB63057FE}" dt="2023-05-29T14:56:59.776" v="116" actId="1076"/>
          <ac:spMkLst>
            <pc:docMk/>
            <pc:sldMk cId="4192890737" sldId="332"/>
            <ac:spMk id="2" creationId="{17D3D77F-EB5D-233A-33BD-E43A1C046C9D}"/>
          </ac:spMkLst>
        </pc:spChg>
        <pc:spChg chg="add mod">
          <ac:chgData name="Rong Li" userId="c1c8ea3e832bb7fa" providerId="LiveId" clId="{D5D7A3C2-FE9E-43B3-97DB-C27AB63057FE}" dt="2023-05-29T14:59:52.617" v="369" actId="14100"/>
          <ac:spMkLst>
            <pc:docMk/>
            <pc:sldMk cId="4192890737" sldId="332"/>
            <ac:spMk id="3" creationId="{6AB6EF02-E41B-4B62-74AA-CC83053DCFA3}"/>
          </ac:spMkLst>
        </pc:spChg>
      </pc:sldChg>
      <pc:sldChg chg="addSp modSp new mod">
        <pc:chgData name="Rong Li" userId="c1c8ea3e832bb7fa" providerId="LiveId" clId="{D5D7A3C2-FE9E-43B3-97DB-C27AB63057FE}" dt="2023-06-08T19:32:36.224" v="791" actId="9405"/>
        <pc:sldMkLst>
          <pc:docMk/>
          <pc:sldMk cId="2174776684" sldId="333"/>
        </pc:sldMkLst>
        <pc:spChg chg="add mod">
          <ac:chgData name="Rong Li" userId="c1c8ea3e832bb7fa" providerId="LiveId" clId="{D5D7A3C2-FE9E-43B3-97DB-C27AB63057FE}" dt="2023-05-29T15:03:48.475" v="410" actId="1076"/>
          <ac:spMkLst>
            <pc:docMk/>
            <pc:sldMk cId="2174776684" sldId="333"/>
            <ac:spMk id="2" creationId="{A7C2A00A-58F8-E745-E286-19C20AA7CE41}"/>
          </ac:spMkLst>
        </pc:spChg>
        <pc:inkChg chg="add">
          <ac:chgData name="Rong Li" userId="c1c8ea3e832bb7fa" providerId="LiveId" clId="{D5D7A3C2-FE9E-43B3-97DB-C27AB63057FE}" dt="2023-06-08T19:32:32.346" v="788" actId="9405"/>
          <ac:inkMkLst>
            <pc:docMk/>
            <pc:sldMk cId="2174776684" sldId="333"/>
            <ac:inkMk id="3" creationId="{73D24C40-EA36-DC62-D609-6528FBC46F31}"/>
          </ac:inkMkLst>
        </pc:inkChg>
        <pc:inkChg chg="add">
          <ac:chgData name="Rong Li" userId="c1c8ea3e832bb7fa" providerId="LiveId" clId="{D5D7A3C2-FE9E-43B3-97DB-C27AB63057FE}" dt="2023-06-08T19:32:32.946" v="789" actId="9405"/>
          <ac:inkMkLst>
            <pc:docMk/>
            <pc:sldMk cId="2174776684" sldId="333"/>
            <ac:inkMk id="4" creationId="{555F6364-12AD-BD50-B04F-C2F82CDFC470}"/>
          </ac:inkMkLst>
        </pc:inkChg>
        <pc:inkChg chg="add">
          <ac:chgData name="Rong Li" userId="c1c8ea3e832bb7fa" providerId="LiveId" clId="{D5D7A3C2-FE9E-43B3-97DB-C27AB63057FE}" dt="2023-06-08T19:32:33.360" v="790" actId="9405"/>
          <ac:inkMkLst>
            <pc:docMk/>
            <pc:sldMk cId="2174776684" sldId="333"/>
            <ac:inkMk id="5" creationId="{FA151ECD-8710-9A91-71DC-7667893EE1B6}"/>
          </ac:inkMkLst>
        </pc:inkChg>
        <pc:inkChg chg="add">
          <ac:chgData name="Rong Li" userId="c1c8ea3e832bb7fa" providerId="LiveId" clId="{D5D7A3C2-FE9E-43B3-97DB-C27AB63057FE}" dt="2023-06-08T19:32:36.224" v="791" actId="9405"/>
          <ac:inkMkLst>
            <pc:docMk/>
            <pc:sldMk cId="2174776684" sldId="333"/>
            <ac:inkMk id="6" creationId="{8D651008-D83C-6DF1-AE34-B989D5D62775}"/>
          </ac:inkMkLst>
        </pc:inkChg>
      </pc:sldChg>
      <pc:sldChg chg="addSp modSp new mod">
        <pc:chgData name="Rong Li" userId="c1c8ea3e832bb7fa" providerId="LiveId" clId="{D5D7A3C2-FE9E-43B3-97DB-C27AB63057FE}" dt="2023-06-06T00:18:28.808" v="775" actId="113"/>
        <pc:sldMkLst>
          <pc:docMk/>
          <pc:sldMk cId="833682904" sldId="334"/>
        </pc:sldMkLst>
        <pc:spChg chg="add mod">
          <ac:chgData name="Rong Li" userId="c1c8ea3e832bb7fa" providerId="LiveId" clId="{D5D7A3C2-FE9E-43B3-97DB-C27AB63057FE}" dt="2023-06-06T00:18:28.808" v="775" actId="113"/>
          <ac:spMkLst>
            <pc:docMk/>
            <pc:sldMk cId="833682904" sldId="334"/>
            <ac:spMk id="2" creationId="{15EA92FE-6B4E-1826-00DF-86D296501C58}"/>
          </ac:spMkLst>
        </pc:spChg>
      </pc:sldChg>
      <pc:sldChg chg="addSp delSp modSp new mod">
        <pc:chgData name="Rong Li" userId="c1c8ea3e832bb7fa" providerId="LiveId" clId="{D5D7A3C2-FE9E-43B3-97DB-C27AB63057FE}" dt="2023-06-08T19:14:26.602" v="787" actId="1076"/>
        <pc:sldMkLst>
          <pc:docMk/>
          <pc:sldMk cId="2001730654" sldId="335"/>
        </pc:sldMkLst>
        <pc:spChg chg="add del">
          <ac:chgData name="Rong Li" userId="c1c8ea3e832bb7fa" providerId="LiveId" clId="{D5D7A3C2-FE9E-43B3-97DB-C27AB63057FE}" dt="2023-06-08T19:13:28.226" v="779"/>
          <ac:spMkLst>
            <pc:docMk/>
            <pc:sldMk cId="2001730654" sldId="335"/>
            <ac:spMk id="2" creationId="{457FD637-0250-A06F-CB37-C7CD8E88B53E}"/>
          </ac:spMkLst>
        </pc:spChg>
        <pc:spChg chg="add mod">
          <ac:chgData name="Rong Li" userId="c1c8ea3e832bb7fa" providerId="LiveId" clId="{D5D7A3C2-FE9E-43B3-97DB-C27AB63057FE}" dt="2023-06-08T19:14:26.602" v="787" actId="1076"/>
          <ac:spMkLst>
            <pc:docMk/>
            <pc:sldMk cId="2001730654" sldId="335"/>
            <ac:spMk id="4" creationId="{61090D87-28C2-627A-6526-F069F468D6D3}"/>
          </ac:spMkLst>
        </pc:spChg>
      </pc:sldChg>
      <pc:sldChg chg="addSp modSp new mod">
        <pc:chgData name="Rong Li" userId="c1c8ea3e832bb7fa" providerId="LiveId" clId="{D5D7A3C2-FE9E-43B3-97DB-C27AB63057FE}" dt="2023-06-08T19:14:18.586" v="786" actId="1076"/>
        <pc:sldMkLst>
          <pc:docMk/>
          <pc:sldMk cId="3301670141" sldId="336"/>
        </pc:sldMkLst>
        <pc:spChg chg="add mod">
          <ac:chgData name="Rong Li" userId="c1c8ea3e832bb7fa" providerId="LiveId" clId="{D5D7A3C2-FE9E-43B3-97DB-C27AB63057FE}" dt="2023-06-08T19:14:18.586" v="786" actId="1076"/>
          <ac:spMkLst>
            <pc:docMk/>
            <pc:sldMk cId="3301670141" sldId="336"/>
            <ac:spMk id="3" creationId="{E303E1B3-F22B-B98B-AC48-C97D1203CC91}"/>
          </ac:spMkLst>
        </pc:spChg>
      </pc:sldChg>
    </pc:docChg>
  </pc:docChgLst>
  <pc:docChgLst>
    <pc:chgData name="Rong Li" userId="c1c8ea3e832bb7fa" providerId="LiveId" clId="{AFB00278-6ECE-4AF6-8E23-A5C7B70CEC9B}"/>
    <pc:docChg chg="delSld modSld">
      <pc:chgData name="Rong Li" userId="c1c8ea3e832bb7fa" providerId="LiveId" clId="{AFB00278-6ECE-4AF6-8E23-A5C7B70CEC9B}" dt="2024-01-21T00:15:10.584" v="9" actId="20577"/>
      <pc:docMkLst>
        <pc:docMk/>
      </pc:docMkLst>
      <pc:sldChg chg="modSp mod">
        <pc:chgData name="Rong Li" userId="c1c8ea3e832bb7fa" providerId="LiveId" clId="{AFB00278-6ECE-4AF6-8E23-A5C7B70CEC9B}" dt="2024-01-21T00:15:10.584" v="9" actId="20577"/>
        <pc:sldMkLst>
          <pc:docMk/>
          <pc:sldMk cId="2264292098" sldId="331"/>
        </pc:sldMkLst>
        <pc:spChg chg="mod">
          <ac:chgData name="Rong Li" userId="c1c8ea3e832bb7fa" providerId="LiveId" clId="{AFB00278-6ECE-4AF6-8E23-A5C7B70CEC9B}" dt="2024-01-21T00:15:10.584" v="9" actId="20577"/>
          <ac:spMkLst>
            <pc:docMk/>
            <pc:sldMk cId="2264292098" sldId="331"/>
            <ac:spMk id="3" creationId="{FF279D67-733B-1019-ACFF-C552D819995D}"/>
          </ac:spMkLst>
        </pc:spChg>
      </pc:sldChg>
      <pc:sldChg chg="del">
        <pc:chgData name="Rong Li" userId="c1c8ea3e832bb7fa" providerId="LiveId" clId="{AFB00278-6ECE-4AF6-8E23-A5C7B70CEC9B}" dt="2024-01-19T00:29:42.858" v="0" actId="47"/>
        <pc:sldMkLst>
          <pc:docMk/>
          <pc:sldMk cId="884772925" sldId="337"/>
        </pc:sldMkLst>
      </pc:sldChg>
    </pc:docChg>
  </pc:docChgLst>
  <pc:docChgLst>
    <pc:chgData name="Huabo Lu" userId="ff635c805ab6c3f5" providerId="LiveId" clId="{02AFE832-7F6E-413E-B91F-C515EAB5EC58}"/>
    <pc:docChg chg="undo redo custSel addSld delSld modSld">
      <pc:chgData name="Huabo Lu" userId="ff635c805ab6c3f5" providerId="LiveId" clId="{02AFE832-7F6E-413E-B91F-C515EAB5EC58}" dt="2022-08-24T15:42:45.520" v="5922" actId="47"/>
      <pc:docMkLst>
        <pc:docMk/>
      </pc:docMkLst>
      <pc:sldChg chg="modSp new mod">
        <pc:chgData name="Huabo Lu" userId="ff635c805ab6c3f5" providerId="LiveId" clId="{02AFE832-7F6E-413E-B91F-C515EAB5EC58}" dt="2022-08-24T15:35:28.290" v="5147" actId="20577"/>
        <pc:sldMkLst>
          <pc:docMk/>
          <pc:sldMk cId="2110253206" sldId="256"/>
        </pc:sldMkLst>
        <pc:spChg chg="mod">
          <ac:chgData name="Huabo Lu" userId="ff635c805ab6c3f5" providerId="LiveId" clId="{02AFE832-7F6E-413E-B91F-C515EAB5EC58}" dt="2022-08-24T15:35:28.290" v="5147" actId="20577"/>
          <ac:spMkLst>
            <pc:docMk/>
            <pc:sldMk cId="2110253206" sldId="256"/>
            <ac:spMk id="2" creationId="{52E3D89F-B674-11BE-75C2-3C548D4CB28C}"/>
          </ac:spMkLst>
        </pc:spChg>
        <pc:spChg chg="mod">
          <ac:chgData name="Huabo Lu" userId="ff635c805ab6c3f5" providerId="LiveId" clId="{02AFE832-7F6E-413E-B91F-C515EAB5EC58}" dt="2022-08-23T21:59:27.494" v="101" actId="20577"/>
          <ac:spMkLst>
            <pc:docMk/>
            <pc:sldMk cId="2110253206" sldId="256"/>
            <ac:spMk id="3" creationId="{ED5D93A1-BE5B-745B-9E37-8C2257332F76}"/>
          </ac:spMkLst>
        </pc:spChg>
      </pc:sldChg>
      <pc:sldChg chg="modSp new mod">
        <pc:chgData name="Huabo Lu" userId="ff635c805ab6c3f5" providerId="LiveId" clId="{02AFE832-7F6E-413E-B91F-C515EAB5EC58}" dt="2022-08-24T01:45:39.810" v="564" actId="207"/>
        <pc:sldMkLst>
          <pc:docMk/>
          <pc:sldMk cId="1999814523" sldId="257"/>
        </pc:sldMkLst>
        <pc:spChg chg="mod">
          <ac:chgData name="Huabo Lu" userId="ff635c805ab6c3f5" providerId="LiveId" clId="{02AFE832-7F6E-413E-B91F-C515EAB5EC58}" dt="2022-08-23T21:59:54.848" v="161" actId="20577"/>
          <ac:spMkLst>
            <pc:docMk/>
            <pc:sldMk cId="1999814523" sldId="257"/>
            <ac:spMk id="2" creationId="{2FCC597B-84B0-806A-8B75-2C4734675405}"/>
          </ac:spMkLst>
        </pc:spChg>
        <pc:spChg chg="mod">
          <ac:chgData name="Huabo Lu" userId="ff635c805ab6c3f5" providerId="LiveId" clId="{02AFE832-7F6E-413E-B91F-C515EAB5EC58}" dt="2022-08-24T01:45:39.810" v="564" actId="207"/>
          <ac:spMkLst>
            <pc:docMk/>
            <pc:sldMk cId="1999814523" sldId="257"/>
            <ac:spMk id="3" creationId="{FF279D67-733B-1019-ACFF-C552D819995D}"/>
          </ac:spMkLst>
        </pc:spChg>
      </pc:sldChg>
      <pc:sldChg chg="modSp new mod">
        <pc:chgData name="Huabo Lu" userId="ff635c805ab6c3f5" providerId="LiveId" clId="{02AFE832-7F6E-413E-B91F-C515EAB5EC58}" dt="2022-08-24T14:34:20.061" v="3105" actId="20577"/>
        <pc:sldMkLst>
          <pc:docMk/>
          <pc:sldMk cId="99693112" sldId="258"/>
        </pc:sldMkLst>
        <pc:spChg chg="mod">
          <ac:chgData name="Huabo Lu" userId="ff635c805ab6c3f5" providerId="LiveId" clId="{02AFE832-7F6E-413E-B91F-C515EAB5EC58}" dt="2022-08-24T01:45:45.161" v="565"/>
          <ac:spMkLst>
            <pc:docMk/>
            <pc:sldMk cId="99693112" sldId="258"/>
            <ac:spMk id="2" creationId="{548D2A09-5F29-FDC2-164E-ADA15F5CCAE9}"/>
          </ac:spMkLst>
        </pc:spChg>
        <pc:spChg chg="mod">
          <ac:chgData name="Huabo Lu" userId="ff635c805ab6c3f5" providerId="LiveId" clId="{02AFE832-7F6E-413E-B91F-C515EAB5EC58}" dt="2022-08-24T14:34:20.061" v="3105" actId="20577"/>
          <ac:spMkLst>
            <pc:docMk/>
            <pc:sldMk cId="99693112" sldId="258"/>
            <ac:spMk id="3" creationId="{7ED01968-8292-B10D-5F8F-71DE47641926}"/>
          </ac:spMkLst>
        </pc:spChg>
      </pc:sldChg>
      <pc:sldChg chg="modSp new mod">
        <pc:chgData name="Huabo Lu" userId="ff635c805ab6c3f5" providerId="LiveId" clId="{02AFE832-7F6E-413E-B91F-C515EAB5EC58}" dt="2022-08-24T14:39:46.483" v="3116" actId="255"/>
        <pc:sldMkLst>
          <pc:docMk/>
          <pc:sldMk cId="185630303" sldId="259"/>
        </pc:sldMkLst>
        <pc:spChg chg="mod">
          <ac:chgData name="Huabo Lu" userId="ff635c805ab6c3f5" providerId="LiveId" clId="{02AFE832-7F6E-413E-B91F-C515EAB5EC58}" dt="2022-08-24T01:50:37.553" v="1333"/>
          <ac:spMkLst>
            <pc:docMk/>
            <pc:sldMk cId="185630303" sldId="259"/>
            <ac:spMk id="2" creationId="{E4F98C28-98DA-4AEE-70AF-F120AF5DD589}"/>
          </ac:spMkLst>
        </pc:spChg>
        <pc:spChg chg="mod">
          <ac:chgData name="Huabo Lu" userId="ff635c805ab6c3f5" providerId="LiveId" clId="{02AFE832-7F6E-413E-B91F-C515EAB5EC58}" dt="2022-08-24T14:39:46.483" v="3116" actId="255"/>
          <ac:spMkLst>
            <pc:docMk/>
            <pc:sldMk cId="185630303" sldId="259"/>
            <ac:spMk id="3" creationId="{356D52DE-1252-BA4A-8514-D46152EF6E31}"/>
          </ac:spMkLst>
        </pc:spChg>
      </pc:sldChg>
      <pc:sldChg chg="modSp new mod">
        <pc:chgData name="Huabo Lu" userId="ff635c805ab6c3f5" providerId="LiveId" clId="{02AFE832-7F6E-413E-B91F-C515EAB5EC58}" dt="2022-08-24T14:39:40.893" v="3115" actId="255"/>
        <pc:sldMkLst>
          <pc:docMk/>
          <pc:sldMk cId="3473632240" sldId="260"/>
        </pc:sldMkLst>
        <pc:spChg chg="mod">
          <ac:chgData name="Huabo Lu" userId="ff635c805ab6c3f5" providerId="LiveId" clId="{02AFE832-7F6E-413E-B91F-C515EAB5EC58}" dt="2022-08-24T02:07:58.261" v="2541" actId="20577"/>
          <ac:spMkLst>
            <pc:docMk/>
            <pc:sldMk cId="3473632240" sldId="260"/>
            <ac:spMk id="2" creationId="{DB12365D-5D29-038F-CA09-8482EE04CAA9}"/>
          </ac:spMkLst>
        </pc:spChg>
        <pc:spChg chg="mod">
          <ac:chgData name="Huabo Lu" userId="ff635c805ab6c3f5" providerId="LiveId" clId="{02AFE832-7F6E-413E-B91F-C515EAB5EC58}" dt="2022-08-24T14:39:40.893" v="3115" actId="255"/>
          <ac:spMkLst>
            <pc:docMk/>
            <pc:sldMk cId="3473632240" sldId="260"/>
            <ac:spMk id="3" creationId="{29ADDF68-8231-0CFA-E151-A0F98EB09313}"/>
          </ac:spMkLst>
        </pc:spChg>
      </pc:sldChg>
      <pc:sldChg chg="addSp delSp modSp new mod">
        <pc:chgData name="Huabo Lu" userId="ff635c805ab6c3f5" providerId="LiveId" clId="{02AFE832-7F6E-413E-B91F-C515EAB5EC58}" dt="2022-08-24T15:01:29.933" v="3617" actId="20577"/>
        <pc:sldMkLst>
          <pc:docMk/>
          <pc:sldMk cId="1020498421" sldId="261"/>
        </pc:sldMkLst>
        <pc:spChg chg="del mod">
          <ac:chgData name="Huabo Lu" userId="ff635c805ab6c3f5" providerId="LiveId" clId="{02AFE832-7F6E-413E-B91F-C515EAB5EC58}" dt="2022-08-24T14:42:15.199" v="3142" actId="478"/>
          <ac:spMkLst>
            <pc:docMk/>
            <pc:sldMk cId="1020498421" sldId="261"/>
            <ac:spMk id="2" creationId="{B18ECD94-D10A-0C2E-FD90-5A0D9034D7EC}"/>
          </ac:spMkLst>
        </pc:spChg>
        <pc:spChg chg="del mod">
          <ac:chgData name="Huabo Lu" userId="ff635c805ab6c3f5" providerId="LiveId" clId="{02AFE832-7F6E-413E-B91F-C515EAB5EC58}" dt="2022-08-24T14:42:01.902" v="3139" actId="478"/>
          <ac:spMkLst>
            <pc:docMk/>
            <pc:sldMk cId="1020498421" sldId="261"/>
            <ac:spMk id="3" creationId="{647F2689-C8CC-2D60-0B2F-0B9B43663DE9}"/>
          </ac:spMkLst>
        </pc:spChg>
        <pc:spChg chg="add del mod">
          <ac:chgData name="Huabo Lu" userId="ff635c805ab6c3f5" providerId="LiveId" clId="{02AFE832-7F6E-413E-B91F-C515EAB5EC58}" dt="2022-08-24T14:58:17.741" v="3594" actId="478"/>
          <ac:spMkLst>
            <pc:docMk/>
            <pc:sldMk cId="1020498421" sldId="261"/>
            <ac:spMk id="5" creationId="{19F6AD38-6377-27FD-7944-6FCE2B64BDA4}"/>
          </ac:spMkLst>
        </pc:spChg>
        <pc:spChg chg="add del mod">
          <ac:chgData name="Huabo Lu" userId="ff635c805ab6c3f5" providerId="LiveId" clId="{02AFE832-7F6E-413E-B91F-C515EAB5EC58}" dt="2022-08-24T14:42:18.509" v="3143" actId="478"/>
          <ac:spMkLst>
            <pc:docMk/>
            <pc:sldMk cId="1020498421" sldId="261"/>
            <ac:spMk id="7" creationId="{C978E1AE-F58B-F11F-2AF6-68EEA2E9F9EB}"/>
          </ac:spMkLst>
        </pc:spChg>
        <pc:spChg chg="add mod">
          <ac:chgData name="Huabo Lu" userId="ff635c805ab6c3f5" providerId="LiveId" clId="{02AFE832-7F6E-413E-B91F-C515EAB5EC58}" dt="2022-08-24T15:01:29.933" v="3617" actId="20577"/>
          <ac:spMkLst>
            <pc:docMk/>
            <pc:sldMk cId="1020498421" sldId="261"/>
            <ac:spMk id="9" creationId="{D3405816-5BAA-BE17-88C6-DCC08FFE7D87}"/>
          </ac:spMkLst>
        </pc:spChg>
      </pc:sldChg>
      <pc:sldChg chg="modSp new mod">
        <pc:chgData name="Huabo Lu" userId="ff635c805ab6c3f5" providerId="LiveId" clId="{02AFE832-7F6E-413E-B91F-C515EAB5EC58}" dt="2022-08-24T14:43:54.423" v="3195" actId="15"/>
        <pc:sldMkLst>
          <pc:docMk/>
          <pc:sldMk cId="1636162577" sldId="262"/>
        </pc:sldMkLst>
        <pc:spChg chg="mod">
          <ac:chgData name="Huabo Lu" userId="ff635c805ab6c3f5" providerId="LiveId" clId="{02AFE832-7F6E-413E-B91F-C515EAB5EC58}" dt="2022-08-24T14:43:01.930" v="3173" actId="20577"/>
          <ac:spMkLst>
            <pc:docMk/>
            <pc:sldMk cId="1636162577" sldId="262"/>
            <ac:spMk id="2" creationId="{5E27645F-A6C5-4423-3AB6-548079088137}"/>
          </ac:spMkLst>
        </pc:spChg>
        <pc:spChg chg="mod">
          <ac:chgData name="Huabo Lu" userId="ff635c805ab6c3f5" providerId="LiveId" clId="{02AFE832-7F6E-413E-B91F-C515EAB5EC58}" dt="2022-08-24T14:43:54.423" v="3195" actId="15"/>
          <ac:spMkLst>
            <pc:docMk/>
            <pc:sldMk cId="1636162577" sldId="262"/>
            <ac:spMk id="3" creationId="{7A46B063-300B-7D57-2177-EFEE41CEB458}"/>
          </ac:spMkLst>
        </pc:spChg>
      </pc:sldChg>
      <pc:sldChg chg="addSp delSp modSp new mod">
        <pc:chgData name="Huabo Lu" userId="ff635c805ab6c3f5" providerId="LiveId" clId="{02AFE832-7F6E-413E-B91F-C515EAB5EC58}" dt="2022-08-24T15:01:17.616" v="3605" actId="20577"/>
        <pc:sldMkLst>
          <pc:docMk/>
          <pc:sldMk cId="1857474094" sldId="263"/>
        </pc:sldMkLst>
        <pc:spChg chg="mod">
          <ac:chgData name="Huabo Lu" userId="ff635c805ab6c3f5" providerId="LiveId" clId="{02AFE832-7F6E-413E-B91F-C515EAB5EC58}" dt="2022-08-24T14:46:07.356" v="3347" actId="20577"/>
          <ac:spMkLst>
            <pc:docMk/>
            <pc:sldMk cId="1857474094" sldId="263"/>
            <ac:spMk id="2" creationId="{49D7D193-F4F6-7A0D-BF7C-2CFB674B233E}"/>
          </ac:spMkLst>
        </pc:spChg>
        <pc:spChg chg="del">
          <ac:chgData name="Huabo Lu" userId="ff635c805ab6c3f5" providerId="LiveId" clId="{02AFE832-7F6E-413E-B91F-C515EAB5EC58}" dt="2022-08-24T14:44:16.032" v="3202" actId="478"/>
          <ac:spMkLst>
            <pc:docMk/>
            <pc:sldMk cId="1857474094" sldId="263"/>
            <ac:spMk id="3" creationId="{71253260-AED6-1829-D526-2DB16272F1C6}"/>
          </ac:spMkLst>
        </pc:spChg>
        <pc:spChg chg="add mod">
          <ac:chgData name="Huabo Lu" userId="ff635c805ab6c3f5" providerId="LiveId" clId="{02AFE832-7F6E-413E-B91F-C515EAB5EC58}" dt="2022-08-24T15:01:17.616" v="3605" actId="20577"/>
          <ac:spMkLst>
            <pc:docMk/>
            <pc:sldMk cId="1857474094" sldId="263"/>
            <ac:spMk id="5" creationId="{492C908D-A42E-E77F-8626-C253028FACC3}"/>
          </ac:spMkLst>
        </pc:spChg>
      </pc:sldChg>
      <pc:sldChg chg="addSp delSp modSp new mod">
        <pc:chgData name="Huabo Lu" userId="ff635c805ab6c3f5" providerId="LiveId" clId="{02AFE832-7F6E-413E-B91F-C515EAB5EC58}" dt="2022-08-24T15:01:22.684" v="3611" actId="20577"/>
        <pc:sldMkLst>
          <pc:docMk/>
          <pc:sldMk cId="4106475279" sldId="264"/>
        </pc:sldMkLst>
        <pc:spChg chg="mod">
          <ac:chgData name="Huabo Lu" userId="ff635c805ab6c3f5" providerId="LiveId" clId="{02AFE832-7F6E-413E-B91F-C515EAB5EC58}" dt="2022-08-24T14:46:22.358" v="3365" actId="20577"/>
          <ac:spMkLst>
            <pc:docMk/>
            <pc:sldMk cId="4106475279" sldId="264"/>
            <ac:spMk id="2" creationId="{7498A104-2A63-1FDF-0D42-92525BE46F7B}"/>
          </ac:spMkLst>
        </pc:spChg>
        <pc:spChg chg="del">
          <ac:chgData name="Huabo Lu" userId="ff635c805ab6c3f5" providerId="LiveId" clId="{02AFE832-7F6E-413E-B91F-C515EAB5EC58}" dt="2022-08-24T14:46:47.603" v="3366" actId="478"/>
          <ac:spMkLst>
            <pc:docMk/>
            <pc:sldMk cId="4106475279" sldId="264"/>
            <ac:spMk id="3" creationId="{4484BF00-98D8-889A-4671-2C813317B452}"/>
          </ac:spMkLst>
        </pc:spChg>
        <pc:spChg chg="add mod">
          <ac:chgData name="Huabo Lu" userId="ff635c805ab6c3f5" providerId="LiveId" clId="{02AFE832-7F6E-413E-B91F-C515EAB5EC58}" dt="2022-08-24T15:01:22.684" v="3611" actId="20577"/>
          <ac:spMkLst>
            <pc:docMk/>
            <pc:sldMk cId="4106475279" sldId="264"/>
            <ac:spMk id="5" creationId="{7518D071-9405-7090-F572-872F92A40C6F}"/>
          </ac:spMkLst>
        </pc:spChg>
      </pc:sldChg>
      <pc:sldChg chg="addSp delSp modSp new mod">
        <pc:chgData name="Huabo Lu" userId="ff635c805ab6c3f5" providerId="LiveId" clId="{02AFE832-7F6E-413E-B91F-C515EAB5EC58}" dt="2022-08-24T14:56:48.267" v="3592" actId="6549"/>
        <pc:sldMkLst>
          <pc:docMk/>
          <pc:sldMk cId="2994008542" sldId="265"/>
        </pc:sldMkLst>
        <pc:spChg chg="mod">
          <ac:chgData name="Huabo Lu" userId="ff635c805ab6c3f5" providerId="LiveId" clId="{02AFE832-7F6E-413E-B91F-C515EAB5EC58}" dt="2022-08-24T14:56:10.879" v="3574" actId="20577"/>
          <ac:spMkLst>
            <pc:docMk/>
            <pc:sldMk cId="2994008542" sldId="265"/>
            <ac:spMk id="2" creationId="{1D6D7AC0-F137-AB01-6F57-40A2DCD471AA}"/>
          </ac:spMkLst>
        </pc:spChg>
        <pc:spChg chg="del">
          <ac:chgData name="Huabo Lu" userId="ff635c805ab6c3f5" providerId="LiveId" clId="{02AFE832-7F6E-413E-B91F-C515EAB5EC58}" dt="2022-08-24T14:56:13.470" v="3575" actId="478"/>
          <ac:spMkLst>
            <pc:docMk/>
            <pc:sldMk cId="2994008542" sldId="265"/>
            <ac:spMk id="3" creationId="{55646447-CB4F-6E25-6986-C7334404301C}"/>
          </ac:spMkLst>
        </pc:spChg>
        <pc:spChg chg="add mod">
          <ac:chgData name="Huabo Lu" userId="ff635c805ab6c3f5" providerId="LiveId" clId="{02AFE832-7F6E-413E-B91F-C515EAB5EC58}" dt="2022-08-24T14:56:48.267" v="3592" actId="6549"/>
          <ac:spMkLst>
            <pc:docMk/>
            <pc:sldMk cId="2994008542" sldId="265"/>
            <ac:spMk id="5" creationId="{EA331278-5178-90E8-5BC1-C3F21B740001}"/>
          </ac:spMkLst>
        </pc:spChg>
      </pc:sldChg>
      <pc:sldChg chg="modSp new mod">
        <pc:chgData name="Huabo Lu" userId="ff635c805ab6c3f5" providerId="LiveId" clId="{02AFE832-7F6E-413E-B91F-C515EAB5EC58}" dt="2022-08-24T15:06:27.974" v="3974" actId="255"/>
        <pc:sldMkLst>
          <pc:docMk/>
          <pc:sldMk cId="1507554761" sldId="266"/>
        </pc:sldMkLst>
        <pc:spChg chg="mod">
          <ac:chgData name="Huabo Lu" userId="ff635c805ab6c3f5" providerId="LiveId" clId="{02AFE832-7F6E-413E-B91F-C515EAB5EC58}" dt="2022-08-24T15:03:18.953" v="3674" actId="20577"/>
          <ac:spMkLst>
            <pc:docMk/>
            <pc:sldMk cId="1507554761" sldId="266"/>
            <ac:spMk id="2" creationId="{BFC62C49-FCC3-730D-CC04-1BB4A1097879}"/>
          </ac:spMkLst>
        </pc:spChg>
        <pc:spChg chg="mod">
          <ac:chgData name="Huabo Lu" userId="ff635c805ab6c3f5" providerId="LiveId" clId="{02AFE832-7F6E-413E-B91F-C515EAB5EC58}" dt="2022-08-24T15:06:27.974" v="3974" actId="255"/>
          <ac:spMkLst>
            <pc:docMk/>
            <pc:sldMk cId="1507554761" sldId="266"/>
            <ac:spMk id="3" creationId="{730F4A59-252D-C221-F5A3-9AEE69D97B43}"/>
          </ac:spMkLst>
        </pc:spChg>
      </pc:sldChg>
      <pc:sldChg chg="addSp delSp modSp new mod">
        <pc:chgData name="Huabo Lu" userId="ff635c805ab6c3f5" providerId="LiveId" clId="{02AFE832-7F6E-413E-B91F-C515EAB5EC58}" dt="2022-08-24T15:08:16.848" v="3986" actId="20577"/>
        <pc:sldMkLst>
          <pc:docMk/>
          <pc:sldMk cId="1450631419" sldId="267"/>
        </pc:sldMkLst>
        <pc:spChg chg="mod">
          <ac:chgData name="Huabo Lu" userId="ff635c805ab6c3f5" providerId="LiveId" clId="{02AFE832-7F6E-413E-B91F-C515EAB5EC58}" dt="2022-08-24T15:05:34.083" v="3929" actId="20577"/>
          <ac:spMkLst>
            <pc:docMk/>
            <pc:sldMk cId="1450631419" sldId="267"/>
            <ac:spMk id="2" creationId="{F6505F64-62FF-BACE-299D-2970868CF0DE}"/>
          </ac:spMkLst>
        </pc:spChg>
        <pc:spChg chg="del mod">
          <ac:chgData name="Huabo Lu" userId="ff635c805ab6c3f5" providerId="LiveId" clId="{02AFE832-7F6E-413E-B91F-C515EAB5EC58}" dt="2022-08-24T15:07:58.342" v="3977" actId="478"/>
          <ac:spMkLst>
            <pc:docMk/>
            <pc:sldMk cId="1450631419" sldId="267"/>
            <ac:spMk id="3" creationId="{80F477DA-EBD4-2F3E-5B07-50D1F7793AB0}"/>
          </ac:spMkLst>
        </pc:spChg>
        <pc:spChg chg="add mod">
          <ac:chgData name="Huabo Lu" userId="ff635c805ab6c3f5" providerId="LiveId" clId="{02AFE832-7F6E-413E-B91F-C515EAB5EC58}" dt="2022-08-24T15:08:16.848" v="3986" actId="20577"/>
          <ac:spMkLst>
            <pc:docMk/>
            <pc:sldMk cId="1450631419" sldId="267"/>
            <ac:spMk id="5" creationId="{7BB1FC34-6B13-AA4D-5E05-8445627239E8}"/>
          </ac:spMkLst>
        </pc:spChg>
      </pc:sldChg>
      <pc:sldChg chg="addSp delSp modSp new mod">
        <pc:chgData name="Huabo Lu" userId="ff635c805ab6c3f5" providerId="LiveId" clId="{02AFE832-7F6E-413E-B91F-C515EAB5EC58}" dt="2022-08-24T15:10:25.768" v="4055" actId="255"/>
        <pc:sldMkLst>
          <pc:docMk/>
          <pc:sldMk cId="2842391380" sldId="268"/>
        </pc:sldMkLst>
        <pc:spChg chg="mod">
          <ac:chgData name="Huabo Lu" userId="ff635c805ab6c3f5" providerId="LiveId" clId="{02AFE832-7F6E-413E-B91F-C515EAB5EC58}" dt="2022-08-24T15:09:11.016" v="4034" actId="255"/>
          <ac:spMkLst>
            <pc:docMk/>
            <pc:sldMk cId="2842391380" sldId="268"/>
            <ac:spMk id="2" creationId="{77CC22BF-36EB-9AD9-93BC-0083F6371D01}"/>
          </ac:spMkLst>
        </pc:spChg>
        <pc:spChg chg="del">
          <ac:chgData name="Huabo Lu" userId="ff635c805ab6c3f5" providerId="LiveId" clId="{02AFE832-7F6E-413E-B91F-C515EAB5EC58}" dt="2022-08-24T15:08:59.300" v="4027" actId="478"/>
          <ac:spMkLst>
            <pc:docMk/>
            <pc:sldMk cId="2842391380" sldId="268"/>
            <ac:spMk id="3" creationId="{6916A453-6A6B-8FD6-3FA6-3D3685DD1C51}"/>
          </ac:spMkLst>
        </pc:spChg>
        <pc:spChg chg="add mod">
          <ac:chgData name="Huabo Lu" userId="ff635c805ab6c3f5" providerId="LiveId" clId="{02AFE832-7F6E-413E-B91F-C515EAB5EC58}" dt="2022-08-24T15:10:25.768" v="4055" actId="255"/>
          <ac:spMkLst>
            <pc:docMk/>
            <pc:sldMk cId="2842391380" sldId="268"/>
            <ac:spMk id="5" creationId="{4804153A-9456-B365-0388-00A635A5E91C}"/>
          </ac:spMkLst>
        </pc:spChg>
      </pc:sldChg>
      <pc:sldChg chg="addSp delSp modSp new mod">
        <pc:chgData name="Huabo Lu" userId="ff635c805ab6c3f5" providerId="LiveId" clId="{02AFE832-7F6E-413E-B91F-C515EAB5EC58}" dt="2022-08-24T15:11:28.662" v="4078" actId="1076"/>
        <pc:sldMkLst>
          <pc:docMk/>
          <pc:sldMk cId="2008489770" sldId="269"/>
        </pc:sldMkLst>
        <pc:spChg chg="del mod">
          <ac:chgData name="Huabo Lu" userId="ff635c805ab6c3f5" providerId="LiveId" clId="{02AFE832-7F6E-413E-B91F-C515EAB5EC58}" dt="2022-08-24T15:11:13.222" v="4073" actId="478"/>
          <ac:spMkLst>
            <pc:docMk/>
            <pc:sldMk cId="2008489770" sldId="269"/>
            <ac:spMk id="2" creationId="{207EF7DB-E23B-CC47-6224-1370DA327D19}"/>
          </ac:spMkLst>
        </pc:spChg>
        <pc:spChg chg="del">
          <ac:chgData name="Huabo Lu" userId="ff635c805ab6c3f5" providerId="LiveId" clId="{02AFE832-7F6E-413E-B91F-C515EAB5EC58}" dt="2022-08-24T15:10:48.751" v="4061" actId="478"/>
          <ac:spMkLst>
            <pc:docMk/>
            <pc:sldMk cId="2008489770" sldId="269"/>
            <ac:spMk id="3" creationId="{CC162DBE-9E83-2624-80C9-44C15A5CC6B7}"/>
          </ac:spMkLst>
        </pc:spChg>
        <pc:spChg chg="add mod">
          <ac:chgData name="Huabo Lu" userId="ff635c805ab6c3f5" providerId="LiveId" clId="{02AFE832-7F6E-413E-B91F-C515EAB5EC58}" dt="2022-08-24T15:11:28.662" v="4078" actId="1076"/>
          <ac:spMkLst>
            <pc:docMk/>
            <pc:sldMk cId="2008489770" sldId="269"/>
            <ac:spMk id="5" creationId="{ACE129A6-8703-9725-CB3D-D3E9A8D6850C}"/>
          </ac:spMkLst>
        </pc:spChg>
        <pc:spChg chg="add del mod">
          <ac:chgData name="Huabo Lu" userId="ff635c805ab6c3f5" providerId="LiveId" clId="{02AFE832-7F6E-413E-B91F-C515EAB5EC58}" dt="2022-08-24T15:11:15.086" v="4074" actId="478"/>
          <ac:spMkLst>
            <pc:docMk/>
            <pc:sldMk cId="2008489770" sldId="269"/>
            <ac:spMk id="7" creationId="{5AD67D1F-F07B-A602-4653-B49BB9BBC8C4}"/>
          </ac:spMkLst>
        </pc:spChg>
      </pc:sldChg>
      <pc:sldChg chg="addSp delSp modSp new mod">
        <pc:chgData name="Huabo Lu" userId="ff635c805ab6c3f5" providerId="LiveId" clId="{02AFE832-7F6E-413E-B91F-C515EAB5EC58}" dt="2022-08-24T15:14:33.723" v="4186" actId="20577"/>
        <pc:sldMkLst>
          <pc:docMk/>
          <pc:sldMk cId="3256558587" sldId="270"/>
        </pc:sldMkLst>
        <pc:spChg chg="mod">
          <ac:chgData name="Huabo Lu" userId="ff635c805ab6c3f5" providerId="LiveId" clId="{02AFE832-7F6E-413E-B91F-C515EAB5EC58}" dt="2022-08-24T15:14:33.723" v="4186" actId="20577"/>
          <ac:spMkLst>
            <pc:docMk/>
            <pc:sldMk cId="3256558587" sldId="270"/>
            <ac:spMk id="2" creationId="{A49D899D-CF05-4095-E7BC-2CB67BC2BF04}"/>
          </ac:spMkLst>
        </pc:spChg>
        <pc:spChg chg="del">
          <ac:chgData name="Huabo Lu" userId="ff635c805ab6c3f5" providerId="LiveId" clId="{02AFE832-7F6E-413E-B91F-C515EAB5EC58}" dt="2022-08-24T15:11:44.815" v="4113" actId="478"/>
          <ac:spMkLst>
            <pc:docMk/>
            <pc:sldMk cId="3256558587" sldId="270"/>
            <ac:spMk id="3" creationId="{D6D5FD40-5BDC-9CF9-C2FA-3355933C15B0}"/>
          </ac:spMkLst>
        </pc:spChg>
        <pc:spChg chg="add mod">
          <ac:chgData name="Huabo Lu" userId="ff635c805ab6c3f5" providerId="LiveId" clId="{02AFE832-7F6E-413E-B91F-C515EAB5EC58}" dt="2022-08-24T15:14:06.248" v="4130"/>
          <ac:spMkLst>
            <pc:docMk/>
            <pc:sldMk cId="3256558587" sldId="270"/>
            <ac:spMk id="5" creationId="{85C7F0B2-4371-5834-2978-C4E1CA4F8740}"/>
          </ac:spMkLst>
        </pc:spChg>
      </pc:sldChg>
      <pc:sldChg chg="addSp modSp new mod">
        <pc:chgData name="Huabo Lu" userId="ff635c805ab6c3f5" providerId="LiveId" clId="{02AFE832-7F6E-413E-B91F-C515EAB5EC58}" dt="2022-08-24T15:34:27.501" v="5123"/>
        <pc:sldMkLst>
          <pc:docMk/>
          <pc:sldMk cId="1869991296" sldId="271"/>
        </pc:sldMkLst>
        <pc:spChg chg="mod">
          <ac:chgData name="Huabo Lu" userId="ff635c805ab6c3f5" providerId="LiveId" clId="{02AFE832-7F6E-413E-B91F-C515EAB5EC58}" dt="2022-08-24T15:15:39.361" v="4213" actId="20577"/>
          <ac:spMkLst>
            <pc:docMk/>
            <pc:sldMk cId="1869991296" sldId="271"/>
            <ac:spMk id="2" creationId="{B0EF3ADB-EC6B-A600-AD16-FAFF3E76901D}"/>
          </ac:spMkLst>
        </pc:spChg>
        <pc:spChg chg="mod">
          <ac:chgData name="Huabo Lu" userId="ff635c805ab6c3f5" providerId="LiveId" clId="{02AFE832-7F6E-413E-B91F-C515EAB5EC58}" dt="2022-08-24T15:18:44.112" v="4804" actId="15"/>
          <ac:spMkLst>
            <pc:docMk/>
            <pc:sldMk cId="1869991296" sldId="271"/>
            <ac:spMk id="3" creationId="{0B0944D8-E70C-2C96-4ACE-BFC0A1189CB6}"/>
          </ac:spMkLst>
        </pc:spChg>
        <pc:spChg chg="add mod">
          <ac:chgData name="Huabo Lu" userId="ff635c805ab6c3f5" providerId="LiveId" clId="{02AFE832-7F6E-413E-B91F-C515EAB5EC58}" dt="2022-08-24T15:34:27.501" v="5123"/>
          <ac:spMkLst>
            <pc:docMk/>
            <pc:sldMk cId="1869991296" sldId="271"/>
            <ac:spMk id="5" creationId="{A436207F-BD5C-1F62-C23E-457691FDF3BE}"/>
          </ac:spMkLst>
        </pc:spChg>
      </pc:sldChg>
      <pc:sldChg chg="modSp new mod">
        <pc:chgData name="Huabo Lu" userId="ff635c805ab6c3f5" providerId="LiveId" clId="{02AFE832-7F6E-413E-B91F-C515EAB5EC58}" dt="2022-08-24T15:18:04.463" v="4797" actId="20577"/>
        <pc:sldMkLst>
          <pc:docMk/>
          <pc:sldMk cId="2822920029" sldId="272"/>
        </pc:sldMkLst>
        <pc:spChg chg="mod">
          <ac:chgData name="Huabo Lu" userId="ff635c805ab6c3f5" providerId="LiveId" clId="{02AFE832-7F6E-413E-B91F-C515EAB5EC58}" dt="2022-08-24T15:16:00.672" v="4272" actId="20577"/>
          <ac:spMkLst>
            <pc:docMk/>
            <pc:sldMk cId="2822920029" sldId="272"/>
            <ac:spMk id="2" creationId="{4F9C941C-5CFE-1FF3-454F-30AE2C9463C9}"/>
          </ac:spMkLst>
        </pc:spChg>
        <pc:spChg chg="mod">
          <ac:chgData name="Huabo Lu" userId="ff635c805ab6c3f5" providerId="LiveId" clId="{02AFE832-7F6E-413E-B91F-C515EAB5EC58}" dt="2022-08-24T15:18:04.463" v="4797" actId="20577"/>
          <ac:spMkLst>
            <pc:docMk/>
            <pc:sldMk cId="2822920029" sldId="272"/>
            <ac:spMk id="3" creationId="{A5997C98-3C2D-A3DF-C193-1A659E2AF90C}"/>
          </ac:spMkLst>
        </pc:spChg>
      </pc:sldChg>
      <pc:sldChg chg="modSp new mod">
        <pc:chgData name="Huabo Lu" userId="ff635c805ab6c3f5" providerId="LiveId" clId="{02AFE832-7F6E-413E-B91F-C515EAB5EC58}" dt="2022-08-24T15:38:29.779" v="5336" actId="5793"/>
        <pc:sldMkLst>
          <pc:docMk/>
          <pc:sldMk cId="4243600169" sldId="273"/>
        </pc:sldMkLst>
        <pc:spChg chg="mod">
          <ac:chgData name="Huabo Lu" userId="ff635c805ab6c3f5" providerId="LiveId" clId="{02AFE832-7F6E-413E-B91F-C515EAB5EC58}" dt="2022-08-24T15:32:57.015" v="4970" actId="20577"/>
          <ac:spMkLst>
            <pc:docMk/>
            <pc:sldMk cId="4243600169" sldId="273"/>
            <ac:spMk id="2" creationId="{3B316D3D-835B-5B83-9F7E-996AD6C41027}"/>
          </ac:spMkLst>
        </pc:spChg>
        <pc:spChg chg="mod">
          <ac:chgData name="Huabo Lu" userId="ff635c805ab6c3f5" providerId="LiveId" clId="{02AFE832-7F6E-413E-B91F-C515EAB5EC58}" dt="2022-08-24T15:38:29.779" v="5336" actId="5793"/>
          <ac:spMkLst>
            <pc:docMk/>
            <pc:sldMk cId="4243600169" sldId="273"/>
            <ac:spMk id="3" creationId="{79D817CB-41B2-8AC9-354A-A5D08F81E947}"/>
          </ac:spMkLst>
        </pc:spChg>
      </pc:sldChg>
      <pc:sldChg chg="new del">
        <pc:chgData name="Huabo Lu" userId="ff635c805ab6c3f5" providerId="LiveId" clId="{02AFE832-7F6E-413E-B91F-C515EAB5EC58}" dt="2022-08-24T15:35:15.848" v="5137" actId="47"/>
        <pc:sldMkLst>
          <pc:docMk/>
          <pc:sldMk cId="2012205358" sldId="274"/>
        </pc:sldMkLst>
      </pc:sldChg>
      <pc:sldChg chg="addSp delSp modSp new mod">
        <pc:chgData name="Huabo Lu" userId="ff635c805ab6c3f5" providerId="LiveId" clId="{02AFE832-7F6E-413E-B91F-C515EAB5EC58}" dt="2022-08-24T15:42:42.205" v="5921" actId="20577"/>
        <pc:sldMkLst>
          <pc:docMk/>
          <pc:sldMk cId="4194246347" sldId="274"/>
        </pc:sldMkLst>
        <pc:spChg chg="mod">
          <ac:chgData name="Huabo Lu" userId="ff635c805ab6c3f5" providerId="LiveId" clId="{02AFE832-7F6E-413E-B91F-C515EAB5EC58}" dt="2022-08-24T15:38:59.374" v="5341" actId="20577"/>
          <ac:spMkLst>
            <pc:docMk/>
            <pc:sldMk cId="4194246347" sldId="274"/>
            <ac:spMk id="2" creationId="{0B70F845-4665-C618-3F5A-9834A8C74CD9}"/>
          </ac:spMkLst>
        </pc:spChg>
        <pc:spChg chg="del">
          <ac:chgData name="Huabo Lu" userId="ff635c805ab6c3f5" providerId="LiveId" clId="{02AFE832-7F6E-413E-B91F-C515EAB5EC58}" dt="2022-08-24T15:38:35.124" v="5337" actId="478"/>
          <ac:spMkLst>
            <pc:docMk/>
            <pc:sldMk cId="4194246347" sldId="274"/>
            <ac:spMk id="3" creationId="{842D8C3E-BA68-42A9-F8CF-D5470F33BF9E}"/>
          </ac:spMkLst>
        </pc:spChg>
        <pc:spChg chg="add mod">
          <ac:chgData name="Huabo Lu" userId="ff635c805ab6c3f5" providerId="LiveId" clId="{02AFE832-7F6E-413E-B91F-C515EAB5EC58}" dt="2022-08-24T15:42:42.205" v="5921" actId="20577"/>
          <ac:spMkLst>
            <pc:docMk/>
            <pc:sldMk cId="4194246347" sldId="274"/>
            <ac:spMk id="4" creationId="{81DC72E9-F744-1282-2CCF-A8B9853E93B7}"/>
          </ac:spMkLst>
        </pc:spChg>
      </pc:sldChg>
      <pc:sldChg chg="new del">
        <pc:chgData name="Huabo Lu" userId="ff635c805ab6c3f5" providerId="LiveId" clId="{02AFE832-7F6E-413E-B91F-C515EAB5EC58}" dt="2022-08-24T15:42:45.520" v="5922" actId="47"/>
        <pc:sldMkLst>
          <pc:docMk/>
          <pc:sldMk cId="3696814325" sldId="275"/>
        </pc:sldMkLst>
      </pc:sldChg>
    </pc:docChg>
  </pc:docChgLst>
  <pc:docChgLst>
    <pc:chgData name="Rong Li" userId="c1c8ea3e832bb7fa" providerId="LiveId" clId="{BA07D05A-BA92-4F0E-8AD6-5159926B06AA}"/>
    <pc:docChg chg="modSld">
      <pc:chgData name="Rong Li" userId="c1c8ea3e832bb7fa" providerId="LiveId" clId="{BA07D05A-BA92-4F0E-8AD6-5159926B06AA}" dt="2022-08-29T22:53:02.347" v="114"/>
      <pc:docMkLst>
        <pc:docMk/>
      </pc:docMkLst>
      <pc:sldChg chg="addSp mod">
        <pc:chgData name="Rong Li" userId="c1c8ea3e832bb7fa" providerId="LiveId" clId="{BA07D05A-BA92-4F0E-8AD6-5159926B06AA}" dt="2022-08-29T22:34:39.453" v="0" actId="9405"/>
        <pc:sldMkLst>
          <pc:docMk/>
          <pc:sldMk cId="1507554761" sldId="266"/>
        </pc:sldMkLst>
        <pc:inkChg chg="add">
          <ac:chgData name="Rong Li" userId="c1c8ea3e832bb7fa" providerId="LiveId" clId="{BA07D05A-BA92-4F0E-8AD6-5159926B06AA}" dt="2022-08-29T22:34:39.453" v="0" actId="9405"/>
          <ac:inkMkLst>
            <pc:docMk/>
            <pc:sldMk cId="1507554761" sldId="266"/>
            <ac:inkMk id="4" creationId="{B6AFCC9D-7773-426E-04FC-88FA4DAA13A7}"/>
          </ac:inkMkLst>
        </pc:inkChg>
      </pc:sldChg>
      <pc:sldChg chg="addSp delSp modSp mod">
        <pc:chgData name="Rong Li" userId="c1c8ea3e832bb7fa" providerId="LiveId" clId="{BA07D05A-BA92-4F0E-8AD6-5159926B06AA}" dt="2022-08-29T22:50:08.898" v="57"/>
        <pc:sldMkLst>
          <pc:docMk/>
          <pc:sldMk cId="1869991296" sldId="271"/>
        </pc:sldMkLst>
        <pc:grpChg chg="del mod">
          <ac:chgData name="Rong Li" userId="c1c8ea3e832bb7fa" providerId="LiveId" clId="{BA07D05A-BA92-4F0E-8AD6-5159926B06AA}" dt="2022-08-29T22:50:08.898" v="51"/>
          <ac:grpSpMkLst>
            <pc:docMk/>
            <pc:sldMk cId="1869991296" sldId="271"/>
            <ac:grpSpMk id="17" creationId="{B35E489C-50E4-D1C5-01C4-27E11E7ECE55}"/>
          </ac:grpSpMkLst>
        </pc:grpChg>
        <pc:grpChg chg="del mod">
          <ac:chgData name="Rong Li" userId="c1c8ea3e832bb7fa" providerId="LiveId" clId="{BA07D05A-BA92-4F0E-8AD6-5159926B06AA}" dt="2022-08-29T22:50:08.898" v="54"/>
          <ac:grpSpMkLst>
            <pc:docMk/>
            <pc:sldMk cId="1869991296" sldId="271"/>
            <ac:grpSpMk id="18" creationId="{A2806C6E-8FB5-3136-BECE-D5C2268B979A}"/>
          </ac:grpSpMkLst>
        </pc:grpChg>
        <pc:grpChg chg="del mod">
          <ac:chgData name="Rong Li" userId="c1c8ea3e832bb7fa" providerId="LiveId" clId="{BA07D05A-BA92-4F0E-8AD6-5159926B06AA}" dt="2022-08-29T22:50:08.897" v="38"/>
          <ac:grpSpMkLst>
            <pc:docMk/>
            <pc:sldMk cId="1869991296" sldId="271"/>
            <ac:grpSpMk id="23" creationId="{DFE81EE3-D1EF-AABE-3EA3-5316509A6B16}"/>
          </ac:grpSpMkLst>
        </pc:grpChg>
        <pc:grpChg chg="del mod">
          <ac:chgData name="Rong Li" userId="c1c8ea3e832bb7fa" providerId="LiveId" clId="{BA07D05A-BA92-4F0E-8AD6-5159926B06AA}" dt="2022-08-29T22:50:08.898" v="42"/>
          <ac:grpSpMkLst>
            <pc:docMk/>
            <pc:sldMk cId="1869991296" sldId="271"/>
            <ac:grpSpMk id="24" creationId="{0B307DCE-9DEE-5EAD-3AAF-AE9E0E9D3E29}"/>
          </ac:grpSpMkLst>
        </pc:grpChg>
        <pc:grpChg chg="del mod">
          <ac:chgData name="Rong Li" userId="c1c8ea3e832bb7fa" providerId="LiveId" clId="{BA07D05A-BA92-4F0E-8AD6-5159926B06AA}" dt="2022-08-29T22:50:08.898" v="47"/>
          <ac:grpSpMkLst>
            <pc:docMk/>
            <pc:sldMk cId="1869991296" sldId="271"/>
            <ac:grpSpMk id="29" creationId="{4474B00B-A984-2F81-B1DF-984DCE86A025}"/>
          </ac:grpSpMkLst>
        </pc:grpChg>
        <pc:grpChg chg="del mod">
          <ac:chgData name="Rong Li" userId="c1c8ea3e832bb7fa" providerId="LiveId" clId="{BA07D05A-BA92-4F0E-8AD6-5159926B06AA}" dt="2022-08-29T22:50:08.898" v="45"/>
          <ac:grpSpMkLst>
            <pc:docMk/>
            <pc:sldMk cId="1869991296" sldId="271"/>
            <ac:grpSpMk id="37" creationId="{D3BA7BB6-7149-69FA-3106-06BEAAB7315C}"/>
          </ac:grpSpMkLst>
        </pc:grpChg>
        <pc:inkChg chg="add">
          <ac:chgData name="Rong Li" userId="c1c8ea3e832bb7fa" providerId="LiveId" clId="{BA07D05A-BA92-4F0E-8AD6-5159926B06AA}" dt="2022-08-29T22:48:57.568" v="1" actId="9405"/>
          <ac:inkMkLst>
            <pc:docMk/>
            <pc:sldMk cId="1869991296" sldId="271"/>
            <ac:inkMk id="4" creationId="{9038601A-F4F8-E8F7-D151-6E4476CA3125}"/>
          </ac:inkMkLst>
        </pc:inkChg>
        <pc:inkChg chg="add del mod">
          <ac:chgData name="Rong Li" userId="c1c8ea3e832bb7fa" providerId="LiveId" clId="{BA07D05A-BA92-4F0E-8AD6-5159926B06AA}" dt="2022-08-29T22:50:08.898" v="49"/>
          <ac:inkMkLst>
            <pc:docMk/>
            <pc:sldMk cId="1869991296" sldId="271"/>
            <ac:inkMk id="6" creationId="{923B9A6D-4385-64B9-B666-DAFEDFB2A8FE}"/>
          </ac:inkMkLst>
        </pc:inkChg>
        <pc:inkChg chg="add del mod">
          <ac:chgData name="Rong Li" userId="c1c8ea3e832bb7fa" providerId="LiveId" clId="{BA07D05A-BA92-4F0E-8AD6-5159926B06AA}" dt="2022-08-29T22:50:08.897" v="40"/>
          <ac:inkMkLst>
            <pc:docMk/>
            <pc:sldMk cId="1869991296" sldId="271"/>
            <ac:inkMk id="7" creationId="{21B58F6D-91EF-6281-DD4C-4378586AAFAB}"/>
          </ac:inkMkLst>
        </pc:inkChg>
        <pc:inkChg chg="add del mod">
          <ac:chgData name="Rong Li" userId="c1c8ea3e832bb7fa" providerId="LiveId" clId="{BA07D05A-BA92-4F0E-8AD6-5159926B06AA}" dt="2022-08-29T22:50:08.897" v="36"/>
          <ac:inkMkLst>
            <pc:docMk/>
            <pc:sldMk cId="1869991296" sldId="271"/>
            <ac:inkMk id="8" creationId="{6DF9B530-1520-1CBD-A72A-AE80B53B2908}"/>
          </ac:inkMkLst>
        </pc:inkChg>
        <pc:inkChg chg="add del mod">
          <ac:chgData name="Rong Li" userId="c1c8ea3e832bb7fa" providerId="LiveId" clId="{BA07D05A-BA92-4F0E-8AD6-5159926B06AA}" dt="2022-08-29T22:50:08.898" v="54"/>
          <ac:inkMkLst>
            <pc:docMk/>
            <pc:sldMk cId="1869991296" sldId="271"/>
            <ac:inkMk id="9" creationId="{A24F3B8C-2EF9-32E5-9EBC-9FF7D14A7C51}"/>
          </ac:inkMkLst>
        </pc:inkChg>
        <pc:inkChg chg="add del mod">
          <ac:chgData name="Rong Li" userId="c1c8ea3e832bb7fa" providerId="LiveId" clId="{BA07D05A-BA92-4F0E-8AD6-5159926B06AA}" dt="2022-08-29T22:50:08.898" v="48"/>
          <ac:inkMkLst>
            <pc:docMk/>
            <pc:sldMk cId="1869991296" sldId="271"/>
            <ac:inkMk id="10" creationId="{EA65CDDC-0E4E-91DB-6B72-C36C933CC7A3}"/>
          </ac:inkMkLst>
        </pc:inkChg>
        <pc:inkChg chg="add del mod">
          <ac:chgData name="Rong Li" userId="c1c8ea3e832bb7fa" providerId="LiveId" clId="{BA07D05A-BA92-4F0E-8AD6-5159926B06AA}" dt="2022-08-29T22:50:08.898" v="57"/>
          <ac:inkMkLst>
            <pc:docMk/>
            <pc:sldMk cId="1869991296" sldId="271"/>
            <ac:inkMk id="11" creationId="{AED84C27-AB03-828D-631E-A475A5E34D7A}"/>
          </ac:inkMkLst>
        </pc:inkChg>
        <pc:inkChg chg="add del">
          <ac:chgData name="Rong Li" userId="c1c8ea3e832bb7fa" providerId="LiveId" clId="{BA07D05A-BA92-4F0E-8AD6-5159926B06AA}" dt="2022-08-29T22:50:08.898" v="56"/>
          <ac:inkMkLst>
            <pc:docMk/>
            <pc:sldMk cId="1869991296" sldId="271"/>
            <ac:inkMk id="12" creationId="{87D9A01D-CBBC-65D7-3016-8F5B4A485E80}"/>
          </ac:inkMkLst>
        </pc:inkChg>
        <pc:inkChg chg="add del mod">
          <ac:chgData name="Rong Li" userId="c1c8ea3e832bb7fa" providerId="LiveId" clId="{BA07D05A-BA92-4F0E-8AD6-5159926B06AA}" dt="2022-08-29T22:50:08.898" v="46"/>
          <ac:inkMkLst>
            <pc:docMk/>
            <pc:sldMk cId="1869991296" sldId="271"/>
            <ac:inkMk id="13" creationId="{5BA05A18-BFC1-1AA1-C453-11B2AAE00C45}"/>
          </ac:inkMkLst>
        </pc:inkChg>
        <pc:inkChg chg="add del mod">
          <ac:chgData name="Rong Li" userId="c1c8ea3e832bb7fa" providerId="LiveId" clId="{BA07D05A-BA92-4F0E-8AD6-5159926B06AA}" dt="2022-08-29T22:50:08.898" v="55"/>
          <ac:inkMkLst>
            <pc:docMk/>
            <pc:sldMk cId="1869991296" sldId="271"/>
            <ac:inkMk id="14" creationId="{BCF7D402-7866-D6EB-0722-39F3CB054715}"/>
          </ac:inkMkLst>
        </pc:inkChg>
        <pc:inkChg chg="add del mod">
          <ac:chgData name="Rong Li" userId="c1c8ea3e832bb7fa" providerId="LiveId" clId="{BA07D05A-BA92-4F0E-8AD6-5159926B06AA}" dt="2022-08-29T22:50:08.897" v="37"/>
          <ac:inkMkLst>
            <pc:docMk/>
            <pc:sldMk cId="1869991296" sldId="271"/>
            <ac:inkMk id="15" creationId="{6DA1B658-7F48-B4CF-1850-2FEE7960927C}"/>
          </ac:inkMkLst>
        </pc:inkChg>
        <pc:inkChg chg="add del mod">
          <ac:chgData name="Rong Li" userId="c1c8ea3e832bb7fa" providerId="LiveId" clId="{BA07D05A-BA92-4F0E-8AD6-5159926B06AA}" dt="2022-08-29T22:50:08.898" v="51"/>
          <ac:inkMkLst>
            <pc:docMk/>
            <pc:sldMk cId="1869991296" sldId="271"/>
            <ac:inkMk id="16" creationId="{FD110180-DEA9-036A-AE5D-522F05EEBB47}"/>
          </ac:inkMkLst>
        </pc:inkChg>
        <pc:inkChg chg="add del mod">
          <ac:chgData name="Rong Li" userId="c1c8ea3e832bb7fa" providerId="LiveId" clId="{BA07D05A-BA92-4F0E-8AD6-5159926B06AA}" dt="2022-08-29T22:50:08.898" v="42"/>
          <ac:inkMkLst>
            <pc:docMk/>
            <pc:sldMk cId="1869991296" sldId="271"/>
            <ac:inkMk id="19" creationId="{4692D7E1-833D-5A13-8654-A04C134D6E90}"/>
          </ac:inkMkLst>
        </pc:inkChg>
        <pc:inkChg chg="add del mod">
          <ac:chgData name="Rong Li" userId="c1c8ea3e832bb7fa" providerId="LiveId" clId="{BA07D05A-BA92-4F0E-8AD6-5159926B06AA}" dt="2022-08-29T22:50:08.898" v="52"/>
          <ac:inkMkLst>
            <pc:docMk/>
            <pc:sldMk cId="1869991296" sldId="271"/>
            <ac:inkMk id="20" creationId="{8F49D64F-F4C7-2F99-8EB8-64E4C3574F94}"/>
          </ac:inkMkLst>
        </pc:inkChg>
        <pc:inkChg chg="add del mod">
          <ac:chgData name="Rong Li" userId="c1c8ea3e832bb7fa" providerId="LiveId" clId="{BA07D05A-BA92-4F0E-8AD6-5159926B06AA}" dt="2022-08-29T22:50:08.897" v="39"/>
          <ac:inkMkLst>
            <pc:docMk/>
            <pc:sldMk cId="1869991296" sldId="271"/>
            <ac:inkMk id="21" creationId="{1E1C6246-87A4-C341-B73C-F3B9665012AE}"/>
          </ac:inkMkLst>
        </pc:inkChg>
        <pc:inkChg chg="add del mod">
          <ac:chgData name="Rong Li" userId="c1c8ea3e832bb7fa" providerId="LiveId" clId="{BA07D05A-BA92-4F0E-8AD6-5159926B06AA}" dt="2022-08-29T22:50:08.897" v="38"/>
          <ac:inkMkLst>
            <pc:docMk/>
            <pc:sldMk cId="1869991296" sldId="271"/>
            <ac:inkMk id="22" creationId="{EFB0B9A6-346B-6697-AFBC-475BA9910463}"/>
          </ac:inkMkLst>
        </pc:inkChg>
        <pc:inkChg chg="add del">
          <ac:chgData name="Rong Li" userId="c1c8ea3e832bb7fa" providerId="LiveId" clId="{BA07D05A-BA92-4F0E-8AD6-5159926B06AA}" dt="2022-08-29T22:50:08.898" v="41"/>
          <ac:inkMkLst>
            <pc:docMk/>
            <pc:sldMk cId="1869991296" sldId="271"/>
            <ac:inkMk id="25" creationId="{0E88C7C5-E19A-A931-9D10-78AA9C8FF4DB}"/>
          </ac:inkMkLst>
        </pc:inkChg>
        <pc:inkChg chg="add del">
          <ac:chgData name="Rong Li" userId="c1c8ea3e832bb7fa" providerId="LiveId" clId="{BA07D05A-BA92-4F0E-8AD6-5159926B06AA}" dt="2022-08-29T22:50:08.897" v="35"/>
          <ac:inkMkLst>
            <pc:docMk/>
            <pc:sldMk cId="1869991296" sldId="271"/>
            <ac:inkMk id="26" creationId="{90B3C6D4-27BF-B8BB-AB86-86055AC438A8}"/>
          </ac:inkMkLst>
        </pc:inkChg>
        <pc:inkChg chg="add del mod">
          <ac:chgData name="Rong Li" userId="c1c8ea3e832bb7fa" providerId="LiveId" clId="{BA07D05A-BA92-4F0E-8AD6-5159926B06AA}" dt="2022-08-29T22:50:08.898" v="47"/>
          <ac:inkMkLst>
            <pc:docMk/>
            <pc:sldMk cId="1869991296" sldId="271"/>
            <ac:inkMk id="27" creationId="{C098E84A-D6B9-7A3A-B2B2-3469DD382CB7}"/>
          </ac:inkMkLst>
        </pc:inkChg>
        <pc:inkChg chg="add del mod">
          <ac:chgData name="Rong Li" userId="c1c8ea3e832bb7fa" providerId="LiveId" clId="{BA07D05A-BA92-4F0E-8AD6-5159926B06AA}" dt="2022-08-29T22:50:08.898" v="50"/>
          <ac:inkMkLst>
            <pc:docMk/>
            <pc:sldMk cId="1869991296" sldId="271"/>
            <ac:inkMk id="28" creationId="{F87A35A2-53A6-9262-8EBA-D29045B09D68}"/>
          </ac:inkMkLst>
        </pc:inkChg>
        <pc:inkChg chg="add del">
          <ac:chgData name="Rong Li" userId="c1c8ea3e832bb7fa" providerId="LiveId" clId="{BA07D05A-BA92-4F0E-8AD6-5159926B06AA}" dt="2022-08-29T22:50:08.886" v="33"/>
          <ac:inkMkLst>
            <pc:docMk/>
            <pc:sldMk cId="1869991296" sldId="271"/>
            <ac:inkMk id="30" creationId="{47E2DCC5-24D7-30DC-5472-82243FC63B97}"/>
          </ac:inkMkLst>
        </pc:inkChg>
        <pc:inkChg chg="add del">
          <ac:chgData name="Rong Li" userId="c1c8ea3e832bb7fa" providerId="LiveId" clId="{BA07D05A-BA92-4F0E-8AD6-5159926B06AA}" dt="2022-08-29T22:50:08.898" v="43"/>
          <ac:inkMkLst>
            <pc:docMk/>
            <pc:sldMk cId="1869991296" sldId="271"/>
            <ac:inkMk id="31" creationId="{161A1235-0AFC-2925-4B6F-DA684DD90DEA}"/>
          </ac:inkMkLst>
        </pc:inkChg>
        <pc:inkChg chg="add del mod">
          <ac:chgData name="Rong Li" userId="c1c8ea3e832bb7fa" providerId="LiveId" clId="{BA07D05A-BA92-4F0E-8AD6-5159926B06AA}" dt="2022-08-29T22:50:08.886" v="32"/>
          <ac:inkMkLst>
            <pc:docMk/>
            <pc:sldMk cId="1869991296" sldId="271"/>
            <ac:inkMk id="32" creationId="{E31D21E1-0B77-0264-8DA0-EDEA9691BB69}"/>
          </ac:inkMkLst>
        </pc:inkChg>
        <pc:inkChg chg="add del mod">
          <ac:chgData name="Rong Li" userId="c1c8ea3e832bb7fa" providerId="LiveId" clId="{BA07D05A-BA92-4F0E-8AD6-5159926B06AA}" dt="2022-08-29T22:50:08.898" v="45"/>
          <ac:inkMkLst>
            <pc:docMk/>
            <pc:sldMk cId="1869991296" sldId="271"/>
            <ac:inkMk id="33" creationId="{29DAAD4C-B9E1-8C69-902B-C8EA2B65E90D}"/>
          </ac:inkMkLst>
        </pc:inkChg>
        <pc:inkChg chg="add del mod">
          <ac:chgData name="Rong Li" userId="c1c8ea3e832bb7fa" providerId="LiveId" clId="{BA07D05A-BA92-4F0E-8AD6-5159926B06AA}" dt="2022-08-29T22:50:08.898" v="53"/>
          <ac:inkMkLst>
            <pc:docMk/>
            <pc:sldMk cId="1869991296" sldId="271"/>
            <ac:inkMk id="34" creationId="{CAB26020-352D-E994-D41F-9299B6BCA876}"/>
          </ac:inkMkLst>
        </pc:inkChg>
        <pc:inkChg chg="add del mod">
          <ac:chgData name="Rong Li" userId="c1c8ea3e832bb7fa" providerId="LiveId" clId="{BA07D05A-BA92-4F0E-8AD6-5159926B06AA}" dt="2022-08-29T22:50:08.886" v="34"/>
          <ac:inkMkLst>
            <pc:docMk/>
            <pc:sldMk cId="1869991296" sldId="271"/>
            <ac:inkMk id="35" creationId="{B45E8E9A-846A-B8C7-D7E7-194D3C7D5A3E}"/>
          </ac:inkMkLst>
        </pc:inkChg>
        <pc:inkChg chg="add del mod">
          <ac:chgData name="Rong Li" userId="c1c8ea3e832bb7fa" providerId="LiveId" clId="{BA07D05A-BA92-4F0E-8AD6-5159926B06AA}" dt="2022-08-29T22:50:08.898" v="44"/>
          <ac:inkMkLst>
            <pc:docMk/>
            <pc:sldMk cId="1869991296" sldId="271"/>
            <ac:inkMk id="36" creationId="{ADAF6447-8168-77F3-7656-77F931372522}"/>
          </ac:inkMkLst>
        </pc:inkChg>
      </pc:sldChg>
      <pc:sldChg chg="addSp delSp modSp mod">
        <pc:chgData name="Rong Li" userId="c1c8ea3e832bb7fa" providerId="LiveId" clId="{BA07D05A-BA92-4F0E-8AD6-5159926B06AA}" dt="2022-08-29T22:53:02.347" v="114"/>
        <pc:sldMkLst>
          <pc:docMk/>
          <pc:sldMk cId="4243600169" sldId="273"/>
        </pc:sldMkLst>
        <pc:grpChg chg="del mod">
          <ac:chgData name="Rong Li" userId="c1c8ea3e832bb7fa" providerId="LiveId" clId="{BA07D05A-BA92-4F0E-8AD6-5159926B06AA}" dt="2022-08-29T22:52:16.868" v="68"/>
          <ac:grpSpMkLst>
            <pc:docMk/>
            <pc:sldMk cId="4243600169" sldId="273"/>
            <ac:grpSpMk id="11" creationId="{BAFFA7B7-4E3A-70C4-3D6C-6CA1125BF011}"/>
          </ac:grpSpMkLst>
        </pc:grpChg>
        <pc:grpChg chg="del mod">
          <ac:chgData name="Rong Li" userId="c1c8ea3e832bb7fa" providerId="LiveId" clId="{BA07D05A-BA92-4F0E-8AD6-5159926B06AA}" dt="2022-08-29T22:52:18.274" v="70"/>
          <ac:grpSpMkLst>
            <pc:docMk/>
            <pc:sldMk cId="4243600169" sldId="273"/>
            <ac:grpSpMk id="14" creationId="{A14A2D8A-EB3E-6255-3823-097B3E2FE99A}"/>
          </ac:grpSpMkLst>
        </pc:grpChg>
        <pc:grpChg chg="del mod">
          <ac:chgData name="Rong Li" userId="c1c8ea3e832bb7fa" providerId="LiveId" clId="{BA07D05A-BA92-4F0E-8AD6-5159926B06AA}" dt="2022-08-29T22:52:24.399" v="73"/>
          <ac:grpSpMkLst>
            <pc:docMk/>
            <pc:sldMk cId="4243600169" sldId="273"/>
            <ac:grpSpMk id="16" creationId="{8C0F00C9-F672-7766-B5B9-1903F9F2B262}"/>
          </ac:grpSpMkLst>
        </pc:grpChg>
        <pc:grpChg chg="del mod">
          <ac:chgData name="Rong Li" userId="c1c8ea3e832bb7fa" providerId="LiveId" clId="{BA07D05A-BA92-4F0E-8AD6-5159926B06AA}" dt="2022-08-29T22:53:02.347" v="105"/>
          <ac:grpSpMkLst>
            <pc:docMk/>
            <pc:sldMk cId="4243600169" sldId="273"/>
            <ac:grpSpMk id="19" creationId="{A63451DB-A58C-AA94-F1BA-C3901881DA12}"/>
          </ac:grpSpMkLst>
        </pc:grpChg>
        <pc:grpChg chg="del mod">
          <ac:chgData name="Rong Li" userId="c1c8ea3e832bb7fa" providerId="LiveId" clId="{BA07D05A-BA92-4F0E-8AD6-5159926B06AA}" dt="2022-08-29T22:53:02.347" v="104"/>
          <ac:grpSpMkLst>
            <pc:docMk/>
            <pc:sldMk cId="4243600169" sldId="273"/>
            <ac:grpSpMk id="25" creationId="{D70C5F44-70C1-82CC-BE6F-4F83BAC52E20}"/>
          </ac:grpSpMkLst>
        </pc:grpChg>
        <pc:grpChg chg="del mod">
          <ac:chgData name="Rong Li" userId="c1c8ea3e832bb7fa" providerId="LiveId" clId="{BA07D05A-BA92-4F0E-8AD6-5159926B06AA}" dt="2022-08-29T22:53:02.339" v="91"/>
          <ac:grpSpMkLst>
            <pc:docMk/>
            <pc:sldMk cId="4243600169" sldId="273"/>
            <ac:grpSpMk id="26" creationId="{4A14F9D9-08C8-1EDD-D8F8-92404DC358A2}"/>
          </ac:grpSpMkLst>
        </pc:grpChg>
        <pc:grpChg chg="del mod">
          <ac:chgData name="Rong Li" userId="c1c8ea3e832bb7fa" providerId="LiveId" clId="{BA07D05A-BA92-4F0E-8AD6-5159926B06AA}" dt="2022-08-29T22:53:02.345" v="93"/>
          <ac:grpSpMkLst>
            <pc:docMk/>
            <pc:sldMk cId="4243600169" sldId="273"/>
            <ac:grpSpMk id="33" creationId="{77CFF69C-C743-CE2F-037E-421EC0EE6CA6}"/>
          </ac:grpSpMkLst>
        </pc:grpChg>
        <pc:grpChg chg="del mod">
          <ac:chgData name="Rong Li" userId="c1c8ea3e832bb7fa" providerId="LiveId" clId="{BA07D05A-BA92-4F0E-8AD6-5159926B06AA}" dt="2022-08-29T22:53:02.346" v="98"/>
          <ac:grpSpMkLst>
            <pc:docMk/>
            <pc:sldMk cId="4243600169" sldId="273"/>
            <ac:grpSpMk id="36" creationId="{72949822-27EA-08C4-BC1E-727D7529069F}"/>
          </ac:grpSpMkLst>
        </pc:grpChg>
        <pc:inkChg chg="add del mod">
          <ac:chgData name="Rong Li" userId="c1c8ea3e832bb7fa" providerId="LiveId" clId="{BA07D05A-BA92-4F0E-8AD6-5159926B06AA}" dt="2022-08-29T22:53:02.346" v="101"/>
          <ac:inkMkLst>
            <pc:docMk/>
            <pc:sldMk cId="4243600169" sldId="273"/>
            <ac:inkMk id="4" creationId="{ED32F765-4131-3ED8-2947-6FEB975A9BC9}"/>
          </ac:inkMkLst>
        </pc:inkChg>
        <pc:inkChg chg="add del mod">
          <ac:chgData name="Rong Li" userId="c1c8ea3e832bb7fa" providerId="LiveId" clId="{BA07D05A-BA92-4F0E-8AD6-5159926B06AA}" dt="2022-08-29T22:53:02.347" v="105"/>
          <ac:inkMkLst>
            <pc:docMk/>
            <pc:sldMk cId="4243600169" sldId="273"/>
            <ac:inkMk id="5" creationId="{70371CD6-4A2E-C25E-01E9-A037F988F1A1}"/>
          </ac:inkMkLst>
        </pc:inkChg>
        <pc:inkChg chg="add del mod">
          <ac:chgData name="Rong Li" userId="c1c8ea3e832bb7fa" providerId="LiveId" clId="{BA07D05A-BA92-4F0E-8AD6-5159926B06AA}" dt="2022-08-29T22:53:02.346" v="103"/>
          <ac:inkMkLst>
            <pc:docMk/>
            <pc:sldMk cId="4243600169" sldId="273"/>
            <ac:inkMk id="6" creationId="{932A297B-0C39-3D65-84E6-5E52C666671D}"/>
          </ac:inkMkLst>
        </pc:inkChg>
        <pc:inkChg chg="add del mod">
          <ac:chgData name="Rong Li" userId="c1c8ea3e832bb7fa" providerId="LiveId" clId="{BA07D05A-BA92-4F0E-8AD6-5159926B06AA}" dt="2022-08-29T22:53:02.345" v="95"/>
          <ac:inkMkLst>
            <pc:docMk/>
            <pc:sldMk cId="4243600169" sldId="273"/>
            <ac:inkMk id="7" creationId="{6890BAD4-2210-2591-D4FD-CD4024119529}"/>
          </ac:inkMkLst>
        </pc:inkChg>
        <pc:inkChg chg="add del mod">
          <ac:chgData name="Rong Li" userId="c1c8ea3e832bb7fa" providerId="LiveId" clId="{BA07D05A-BA92-4F0E-8AD6-5159926B06AA}" dt="2022-08-29T22:53:02.347" v="107"/>
          <ac:inkMkLst>
            <pc:docMk/>
            <pc:sldMk cId="4243600169" sldId="273"/>
            <ac:inkMk id="8" creationId="{0475DE37-86E4-3B8E-8B30-D2801855A711}"/>
          </ac:inkMkLst>
        </pc:inkChg>
        <pc:inkChg chg="add del mod">
          <ac:chgData name="Rong Li" userId="c1c8ea3e832bb7fa" providerId="LiveId" clId="{BA07D05A-BA92-4F0E-8AD6-5159926B06AA}" dt="2022-08-29T22:53:02.345" v="96"/>
          <ac:inkMkLst>
            <pc:docMk/>
            <pc:sldMk cId="4243600169" sldId="273"/>
            <ac:inkMk id="9" creationId="{669EDE41-B4AF-2264-081D-1A0CF4F9ABB1}"/>
          </ac:inkMkLst>
        </pc:inkChg>
        <pc:inkChg chg="add del mod">
          <ac:chgData name="Rong Li" userId="c1c8ea3e832bb7fa" providerId="LiveId" clId="{BA07D05A-BA92-4F0E-8AD6-5159926B06AA}" dt="2022-08-29T22:53:02.345" v="97"/>
          <ac:inkMkLst>
            <pc:docMk/>
            <pc:sldMk cId="4243600169" sldId="273"/>
            <ac:inkMk id="10" creationId="{9107ACAF-967B-8779-AE81-720B71B0AF9E}"/>
          </ac:inkMkLst>
        </pc:inkChg>
        <pc:inkChg chg="add del mod">
          <ac:chgData name="Rong Li" userId="c1c8ea3e832bb7fa" providerId="LiveId" clId="{BA07D05A-BA92-4F0E-8AD6-5159926B06AA}" dt="2022-08-29T22:53:02.345" v="94"/>
          <ac:inkMkLst>
            <pc:docMk/>
            <pc:sldMk cId="4243600169" sldId="273"/>
            <ac:inkMk id="12" creationId="{1D155992-3B31-7C29-B0BB-5C726E1CBC61}"/>
          </ac:inkMkLst>
        </pc:inkChg>
        <pc:inkChg chg="add del mod">
          <ac:chgData name="Rong Li" userId="c1c8ea3e832bb7fa" providerId="LiveId" clId="{BA07D05A-BA92-4F0E-8AD6-5159926B06AA}" dt="2022-08-29T22:53:02.346" v="99"/>
          <ac:inkMkLst>
            <pc:docMk/>
            <pc:sldMk cId="4243600169" sldId="273"/>
            <ac:inkMk id="13" creationId="{C91A2974-8BB7-A02E-82AC-C38E9AC3014B}"/>
          </ac:inkMkLst>
        </pc:inkChg>
        <pc:inkChg chg="add del mod">
          <ac:chgData name="Rong Li" userId="c1c8ea3e832bb7fa" providerId="LiveId" clId="{BA07D05A-BA92-4F0E-8AD6-5159926B06AA}" dt="2022-08-29T22:53:02.346" v="102"/>
          <ac:inkMkLst>
            <pc:docMk/>
            <pc:sldMk cId="4243600169" sldId="273"/>
            <ac:inkMk id="15" creationId="{5780C191-C09E-9AA6-F749-85244776AF96}"/>
          </ac:inkMkLst>
        </pc:inkChg>
        <pc:inkChg chg="add del mod">
          <ac:chgData name="Rong Li" userId="c1c8ea3e832bb7fa" providerId="LiveId" clId="{BA07D05A-BA92-4F0E-8AD6-5159926B06AA}" dt="2022-08-29T22:53:02.339" v="90"/>
          <ac:inkMkLst>
            <pc:docMk/>
            <pc:sldMk cId="4243600169" sldId="273"/>
            <ac:inkMk id="17" creationId="{36709D04-8860-A7EF-83F8-1EBE9F35F63B}"/>
          </ac:inkMkLst>
        </pc:inkChg>
        <pc:inkChg chg="add del">
          <ac:chgData name="Rong Li" userId="c1c8ea3e832bb7fa" providerId="LiveId" clId="{BA07D05A-BA92-4F0E-8AD6-5159926B06AA}" dt="2022-08-29T22:53:02.346" v="100"/>
          <ac:inkMkLst>
            <pc:docMk/>
            <pc:sldMk cId="4243600169" sldId="273"/>
            <ac:inkMk id="18" creationId="{48BF2FF7-7B35-1C7F-097D-C49D510B9EF5}"/>
          </ac:inkMkLst>
        </pc:inkChg>
        <pc:inkChg chg="add del mod">
          <ac:chgData name="Rong Li" userId="c1c8ea3e832bb7fa" providerId="LiveId" clId="{BA07D05A-BA92-4F0E-8AD6-5159926B06AA}" dt="2022-08-29T22:53:02.339" v="91"/>
          <ac:inkMkLst>
            <pc:docMk/>
            <pc:sldMk cId="4243600169" sldId="273"/>
            <ac:inkMk id="20" creationId="{B48BAFDB-AD83-ADE5-4B36-A4911F4D6142}"/>
          </ac:inkMkLst>
        </pc:inkChg>
        <pc:inkChg chg="add del mod">
          <ac:chgData name="Rong Li" userId="c1c8ea3e832bb7fa" providerId="LiveId" clId="{BA07D05A-BA92-4F0E-8AD6-5159926B06AA}" dt="2022-08-29T22:53:02.347" v="110"/>
          <ac:inkMkLst>
            <pc:docMk/>
            <pc:sldMk cId="4243600169" sldId="273"/>
            <ac:inkMk id="21" creationId="{6A91FBB3-A6BC-89FD-8C1D-07D57D4D9435}"/>
          </ac:inkMkLst>
        </pc:inkChg>
        <pc:inkChg chg="add del mod">
          <ac:chgData name="Rong Li" userId="c1c8ea3e832bb7fa" providerId="LiveId" clId="{BA07D05A-BA92-4F0E-8AD6-5159926B06AA}" dt="2022-08-29T22:53:02.347" v="106"/>
          <ac:inkMkLst>
            <pc:docMk/>
            <pc:sldMk cId="4243600169" sldId="273"/>
            <ac:inkMk id="22" creationId="{14037B18-03C6-D8E6-353C-2C1019A83F96}"/>
          </ac:inkMkLst>
        </pc:inkChg>
        <pc:inkChg chg="add del mod">
          <ac:chgData name="Rong Li" userId="c1c8ea3e832bb7fa" providerId="LiveId" clId="{BA07D05A-BA92-4F0E-8AD6-5159926B06AA}" dt="2022-08-29T22:53:02.339" v="92"/>
          <ac:inkMkLst>
            <pc:docMk/>
            <pc:sldMk cId="4243600169" sldId="273"/>
            <ac:inkMk id="23" creationId="{80839A2D-A6B9-C78E-2027-6119831787BD}"/>
          </ac:inkMkLst>
        </pc:inkChg>
        <pc:inkChg chg="add del mod">
          <ac:chgData name="Rong Li" userId="c1c8ea3e832bb7fa" providerId="LiveId" clId="{BA07D05A-BA92-4F0E-8AD6-5159926B06AA}" dt="2022-08-29T22:53:02.347" v="104"/>
          <ac:inkMkLst>
            <pc:docMk/>
            <pc:sldMk cId="4243600169" sldId="273"/>
            <ac:inkMk id="24" creationId="{9FEEB9CB-315C-1A65-57DA-0665043729CC}"/>
          </ac:inkMkLst>
        </pc:inkChg>
        <pc:inkChg chg="add del">
          <ac:chgData name="Rong Li" userId="c1c8ea3e832bb7fa" providerId="LiveId" clId="{BA07D05A-BA92-4F0E-8AD6-5159926B06AA}" dt="2022-08-29T22:53:02.347" v="109"/>
          <ac:inkMkLst>
            <pc:docMk/>
            <pc:sldMk cId="4243600169" sldId="273"/>
            <ac:inkMk id="27" creationId="{771C1E6B-B0F0-2CD0-8F06-F5C31787CE5B}"/>
          </ac:inkMkLst>
        </pc:inkChg>
        <pc:inkChg chg="add del mod">
          <ac:chgData name="Rong Li" userId="c1c8ea3e832bb7fa" providerId="LiveId" clId="{BA07D05A-BA92-4F0E-8AD6-5159926B06AA}" dt="2022-08-29T22:53:02.347" v="114"/>
          <ac:inkMkLst>
            <pc:docMk/>
            <pc:sldMk cId="4243600169" sldId="273"/>
            <ac:inkMk id="28" creationId="{AB0BD31B-F982-CD42-5A4D-D968E045F222}"/>
          </ac:inkMkLst>
        </pc:inkChg>
        <pc:inkChg chg="add del mod">
          <ac:chgData name="Rong Li" userId="c1c8ea3e832bb7fa" providerId="LiveId" clId="{BA07D05A-BA92-4F0E-8AD6-5159926B06AA}" dt="2022-08-29T22:53:02.345" v="93"/>
          <ac:inkMkLst>
            <pc:docMk/>
            <pc:sldMk cId="4243600169" sldId="273"/>
            <ac:inkMk id="29" creationId="{94C5A2C4-7105-F184-9D47-FF472E56595D}"/>
          </ac:inkMkLst>
        </pc:inkChg>
        <pc:inkChg chg="add del">
          <ac:chgData name="Rong Li" userId="c1c8ea3e832bb7fa" providerId="LiveId" clId="{BA07D05A-BA92-4F0E-8AD6-5159926B06AA}" dt="2022-08-29T22:53:02.347" v="111"/>
          <ac:inkMkLst>
            <pc:docMk/>
            <pc:sldMk cId="4243600169" sldId="273"/>
            <ac:inkMk id="30" creationId="{32F81BBA-404A-A651-F9D8-7739DF19967E}"/>
          </ac:inkMkLst>
        </pc:inkChg>
        <pc:inkChg chg="add del">
          <ac:chgData name="Rong Li" userId="c1c8ea3e832bb7fa" providerId="LiveId" clId="{BA07D05A-BA92-4F0E-8AD6-5159926B06AA}" dt="2022-08-29T22:53:02.347" v="108"/>
          <ac:inkMkLst>
            <pc:docMk/>
            <pc:sldMk cId="4243600169" sldId="273"/>
            <ac:inkMk id="31" creationId="{3EB2FD5D-7E0F-87AB-52AF-6CE22436B6CF}"/>
          </ac:inkMkLst>
        </pc:inkChg>
        <pc:inkChg chg="add del">
          <ac:chgData name="Rong Li" userId="c1c8ea3e832bb7fa" providerId="LiveId" clId="{BA07D05A-BA92-4F0E-8AD6-5159926B06AA}" dt="2022-08-29T22:53:02.347" v="112"/>
          <ac:inkMkLst>
            <pc:docMk/>
            <pc:sldMk cId="4243600169" sldId="273"/>
            <ac:inkMk id="32" creationId="{921CCCF1-6222-870C-2570-80C3AF3966FC}"/>
          </ac:inkMkLst>
        </pc:inkChg>
        <pc:inkChg chg="add del mod">
          <ac:chgData name="Rong Li" userId="c1c8ea3e832bb7fa" providerId="LiveId" clId="{BA07D05A-BA92-4F0E-8AD6-5159926B06AA}" dt="2022-08-29T22:53:02.346" v="98"/>
          <ac:inkMkLst>
            <pc:docMk/>
            <pc:sldMk cId="4243600169" sldId="273"/>
            <ac:inkMk id="34" creationId="{2C9F7AD6-79BC-4F70-64E6-6C43B3CCAB26}"/>
          </ac:inkMkLst>
        </pc:inkChg>
        <pc:inkChg chg="add del mod">
          <ac:chgData name="Rong Li" userId="c1c8ea3e832bb7fa" providerId="LiveId" clId="{BA07D05A-BA92-4F0E-8AD6-5159926B06AA}" dt="2022-08-29T22:53:02.347" v="113"/>
          <ac:inkMkLst>
            <pc:docMk/>
            <pc:sldMk cId="4243600169" sldId="273"/>
            <ac:inkMk id="35" creationId="{282491CD-1218-DB6C-9048-9BFB8FF90637}"/>
          </ac:inkMkLst>
        </pc:inkChg>
      </pc:sldChg>
    </pc:docChg>
  </pc:docChgLst>
  <pc:docChgLst>
    <pc:chgData name="Rong Li" userId="c1c8ea3e832bb7fa" providerId="LiveId" clId="{1E532FFD-9F80-4C88-B119-EF0B9FA87616}"/>
    <pc:docChg chg="undo custSel addSld delSld modSld">
      <pc:chgData name="Rong Li" userId="c1c8ea3e832bb7fa" providerId="LiveId" clId="{1E532FFD-9F80-4C88-B119-EF0B9FA87616}" dt="2024-01-19T00:27:14.231" v="19"/>
      <pc:docMkLst>
        <pc:docMk/>
      </pc:docMkLst>
      <pc:sldChg chg="modSp mod">
        <pc:chgData name="Rong Li" userId="c1c8ea3e832bb7fa" providerId="LiveId" clId="{1E532FFD-9F80-4C88-B119-EF0B9FA87616}" dt="2023-08-22T17:01:27.286" v="0" actId="313"/>
        <pc:sldMkLst>
          <pc:docMk/>
          <pc:sldMk cId="1999814523" sldId="257"/>
        </pc:sldMkLst>
        <pc:spChg chg="mod">
          <ac:chgData name="Rong Li" userId="c1c8ea3e832bb7fa" providerId="LiveId" clId="{1E532FFD-9F80-4C88-B119-EF0B9FA87616}" dt="2023-08-22T17:01:27.286" v="0" actId="313"/>
          <ac:spMkLst>
            <pc:docMk/>
            <pc:sldMk cId="1999814523" sldId="257"/>
            <ac:spMk id="2" creationId="{2FCC597B-84B0-806A-8B75-2C4734675405}"/>
          </ac:spMkLst>
        </pc:spChg>
      </pc:sldChg>
      <pc:sldChg chg="modSp mod">
        <pc:chgData name="Rong Li" userId="c1c8ea3e832bb7fa" providerId="LiveId" clId="{1E532FFD-9F80-4C88-B119-EF0B9FA87616}" dt="2023-08-22T17:01:34.131" v="2" actId="313"/>
        <pc:sldMkLst>
          <pc:docMk/>
          <pc:sldMk cId="99693112" sldId="258"/>
        </pc:sldMkLst>
        <pc:spChg chg="mod">
          <ac:chgData name="Rong Li" userId="c1c8ea3e832bb7fa" providerId="LiveId" clId="{1E532FFD-9F80-4C88-B119-EF0B9FA87616}" dt="2023-08-22T17:01:34.131" v="2" actId="313"/>
          <ac:spMkLst>
            <pc:docMk/>
            <pc:sldMk cId="99693112" sldId="258"/>
            <ac:spMk id="2" creationId="{548D2A09-5F29-FDC2-164E-ADA15F5CCAE9}"/>
          </ac:spMkLst>
        </pc:spChg>
      </pc:sldChg>
      <pc:sldChg chg="modSp mod">
        <pc:chgData name="Rong Li" userId="c1c8ea3e832bb7fa" providerId="LiveId" clId="{1E532FFD-9F80-4C88-B119-EF0B9FA87616}" dt="2023-08-22T17:01:37.447" v="3" actId="313"/>
        <pc:sldMkLst>
          <pc:docMk/>
          <pc:sldMk cId="185630303" sldId="259"/>
        </pc:sldMkLst>
        <pc:spChg chg="mod">
          <ac:chgData name="Rong Li" userId="c1c8ea3e832bb7fa" providerId="LiveId" clId="{1E532FFD-9F80-4C88-B119-EF0B9FA87616}" dt="2023-08-22T17:01:37.447" v="3" actId="313"/>
          <ac:spMkLst>
            <pc:docMk/>
            <pc:sldMk cId="185630303" sldId="259"/>
            <ac:spMk id="2" creationId="{E4F98C28-98DA-4AEE-70AF-F120AF5DD589}"/>
          </ac:spMkLst>
        </pc:spChg>
      </pc:sldChg>
      <pc:sldChg chg="modSp mod">
        <pc:chgData name="Rong Li" userId="c1c8ea3e832bb7fa" providerId="LiveId" clId="{1E532FFD-9F80-4C88-B119-EF0B9FA87616}" dt="2023-08-22T17:01:31.465" v="1" actId="313"/>
        <pc:sldMkLst>
          <pc:docMk/>
          <pc:sldMk cId="2264292098" sldId="331"/>
        </pc:sldMkLst>
        <pc:spChg chg="mod">
          <ac:chgData name="Rong Li" userId="c1c8ea3e832bb7fa" providerId="LiveId" clId="{1E532FFD-9F80-4C88-B119-EF0B9FA87616}" dt="2023-08-22T17:01:31.465" v="1" actId="313"/>
          <ac:spMkLst>
            <pc:docMk/>
            <pc:sldMk cId="2264292098" sldId="331"/>
            <ac:spMk id="2" creationId="{2FCC597B-84B0-806A-8B75-2C4734675405}"/>
          </ac:spMkLst>
        </pc:spChg>
      </pc:sldChg>
      <pc:sldChg chg="addSp modSp new del">
        <pc:chgData name="Rong Li" userId="c1c8ea3e832bb7fa" providerId="LiveId" clId="{1E532FFD-9F80-4C88-B119-EF0B9FA87616}" dt="2024-01-19T00:25:11.462" v="13" actId="47"/>
        <pc:sldMkLst>
          <pc:docMk/>
          <pc:sldMk cId="722947570" sldId="337"/>
        </pc:sldMkLst>
        <pc:spChg chg="add mod">
          <ac:chgData name="Rong Li" userId="c1c8ea3e832bb7fa" providerId="LiveId" clId="{1E532FFD-9F80-4C88-B119-EF0B9FA87616}" dt="2024-01-19T00:24:38.439" v="11"/>
          <ac:spMkLst>
            <pc:docMk/>
            <pc:sldMk cId="722947570" sldId="337"/>
            <ac:spMk id="2" creationId="{C3ECDD45-9D89-D423-8F47-02DC312D5919}"/>
          </ac:spMkLst>
        </pc:spChg>
        <pc:spChg chg="add mod">
          <ac:chgData name="Rong Li" userId="c1c8ea3e832bb7fa" providerId="LiveId" clId="{1E532FFD-9F80-4C88-B119-EF0B9FA87616}" dt="2024-01-19T00:24:45.084" v="12"/>
          <ac:spMkLst>
            <pc:docMk/>
            <pc:sldMk cId="722947570" sldId="337"/>
            <ac:spMk id="3" creationId="{1AD3639B-9D83-FA91-1568-F6D6396BDCBB}"/>
          </ac:spMkLst>
        </pc:spChg>
      </pc:sldChg>
      <pc:sldChg chg="addSp modSp new">
        <pc:chgData name="Rong Li" userId="c1c8ea3e832bb7fa" providerId="LiveId" clId="{1E532FFD-9F80-4C88-B119-EF0B9FA87616}" dt="2024-01-19T00:27:14.231" v="19"/>
        <pc:sldMkLst>
          <pc:docMk/>
          <pc:sldMk cId="884772925" sldId="337"/>
        </pc:sldMkLst>
        <pc:spChg chg="add mod">
          <ac:chgData name="Rong Li" userId="c1c8ea3e832bb7fa" providerId="LiveId" clId="{1E532FFD-9F80-4C88-B119-EF0B9FA87616}" dt="2024-01-19T00:26:57.891" v="17"/>
          <ac:spMkLst>
            <pc:docMk/>
            <pc:sldMk cId="884772925" sldId="337"/>
            <ac:spMk id="2" creationId="{FF7095F1-4EEB-CD56-5896-58E73D53F2AA}"/>
          </ac:spMkLst>
        </pc:spChg>
        <pc:spChg chg="add mod">
          <ac:chgData name="Rong Li" userId="c1c8ea3e832bb7fa" providerId="LiveId" clId="{1E532FFD-9F80-4C88-B119-EF0B9FA87616}" dt="2024-01-19T00:27:05.609" v="18"/>
          <ac:spMkLst>
            <pc:docMk/>
            <pc:sldMk cId="884772925" sldId="337"/>
            <ac:spMk id="3" creationId="{E44EB520-85BF-7533-E523-8833EE30BF0F}"/>
          </ac:spMkLst>
        </pc:spChg>
        <pc:spChg chg="add mod">
          <ac:chgData name="Rong Li" userId="c1c8ea3e832bb7fa" providerId="LiveId" clId="{1E532FFD-9F80-4C88-B119-EF0B9FA87616}" dt="2024-01-19T00:27:14.231" v="19"/>
          <ac:spMkLst>
            <pc:docMk/>
            <pc:sldMk cId="884772925" sldId="337"/>
            <ac:spMk id="4" creationId="{5D1C940B-5597-1724-DE44-B67BB21A3EE6}"/>
          </ac:spMkLst>
        </pc:spChg>
      </pc:sldChg>
      <pc:sldChg chg="addSp delSp new del mod">
        <pc:chgData name="Rong Li" userId="c1c8ea3e832bb7fa" providerId="LiveId" clId="{1E532FFD-9F80-4C88-B119-EF0B9FA87616}" dt="2024-01-19T00:24:13.006" v="9" actId="47"/>
        <pc:sldMkLst>
          <pc:docMk/>
          <pc:sldMk cId="3061058037" sldId="337"/>
        </pc:sldMkLst>
        <pc:spChg chg="add del">
          <ac:chgData name="Rong Li" userId="c1c8ea3e832bb7fa" providerId="LiveId" clId="{1E532FFD-9F80-4C88-B119-EF0B9FA87616}" dt="2024-01-19T00:23:57.539" v="6" actId="22"/>
          <ac:spMkLst>
            <pc:docMk/>
            <pc:sldMk cId="3061058037" sldId="337"/>
            <ac:spMk id="3" creationId="{34636BD4-492D-140F-AD3A-5D18FB19E003}"/>
          </ac:spMkLst>
        </pc:spChg>
      </pc:sldChg>
      <pc:sldChg chg="add del">
        <pc:chgData name="Rong Li" userId="c1c8ea3e832bb7fa" providerId="LiveId" clId="{1E532FFD-9F80-4C88-B119-EF0B9FA87616}" dt="2024-01-19T00:24:07.300" v="8" actId="47"/>
        <pc:sldMkLst>
          <pc:docMk/>
          <pc:sldMk cId="256956458" sldId="338"/>
        </pc:sldMkLst>
      </pc:sldChg>
      <pc:sldChg chg="add del">
        <pc:chgData name="Rong Li" userId="c1c8ea3e832bb7fa" providerId="LiveId" clId="{1E532FFD-9F80-4C88-B119-EF0B9FA87616}" dt="2024-01-19T00:26:49.088" v="16" actId="47"/>
        <pc:sldMkLst>
          <pc:docMk/>
          <pc:sldMk cId="635400362" sldId="33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2:34:39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24575,'0'0'0,"0"0"0,11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2:48:57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24575,'0'0'0,"-11"16"0,-9 21 0,0 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9:32:32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751 378 13123,'2'-3'7,"3"-3"21,0 0 0,0-1 0,7-13 0,-11 17-22,0 0 0,0 0 0,0 0 1,0 0-1,0-1 0,-1 1 0,0 0 0,1-1 0,-1 1 0,-1 0 0,1-1 0,-1-4 1,-4-13 40,0 0 0,-1 0 1,-1 1-1,-1 0 1,-1 1-1,0 0 0,-2 0 1,-18-25-1,24 36-21,-2 1-1,1 1 0,-1-1 1,0 1-1,0 0 1,0 0-1,-1 1 0,0 0 1,0 0-1,-1 1 1,1 0-1,-16-4 0,16 6-31,-1 0-1,1 0 0,0 1 0,-1 0 0,1 1 1,-1 0-1,1 1 0,-1-1 0,1 1 0,-1 1 1,1 0-1,0 0 0,0 1 0,-10 4 0,3 0-15,1 2 1,0-1-1,1 2 0,0-1 0,1 2 0,0 0 0,-16 18 0,6-2-10,1 1 0,-26 45-1,19-21 24,3 1 0,2 1 0,-18 63 0,-33 175-8,41-111 34,26-125 17,-1 68 0,9-102 29,5 43 0,-3-53-27,-1 0 0,1-1-1,1 0 1,8 20-1,-9-26-13,0 0-1,0-1 1,0 1 0,0 0-1,1-1 1,0 0-1,0 0 1,0 0-1,0 0 1,1-1-1,9 6 1,-10-7-4,0 0 1,0 0-1,0 0 1,1-1-1,-1 0 1,0 0-1,1 0 1,-1-1-1,1 1 1,-1-1-1,1 0 1,-1-1-1,1 1 1,7-2-1,-4-1 18,0 1-1,0-1 0,-1 0 0,1-1 0,-1 0 0,0 0 0,0 0 0,0-1 1,6-6-1,4-5 73,-1 0-1,16-21 1,-2-4 25,-1-1 0,40-80 0,30-99-70,34-122-61,-91 231 0,-20 56 2,44-127 57,-60 163-9,5-28 0,-10 31 27,-1 17-79,0-1 1,0 1 0,0 0-1,0 0 1,0 0 0,0 0-1,0 0 1,0 0 0,0 0-1,0-1 1,0 1-1,0 0 1,0 0 0,0 0-1,-1 0 1,1 0 0,0 0-1,0 0 1,0 0 0,0 0-1,0-1 1,0 1 0,0 0-1,0 0 1,0 0 0,0 0-1,0 0 1,-1 0 0,1 0-1,0 0 1,0 0 0,0 0-1,0 0 1,-5 5-15,1 3-16,0 0 0,1 0 0,0 1-1,0-1 1,-2 14 0,1-6 7,-14 65-8,3 1 0,-4 92 1,-11 116 46,14-153-10,11-88-6,2 64 0,4-89 0,1-1 0,1 1 0,2-1 0,12 42 0,-7-37 0,2 0 0,0-1 0,2-1 0,31 44 0,-39-60 1,2-1 0,-1 0 0,1 0 0,1-1 0,0 0 0,0 0 0,0-1 0,1 0 0,0-1 0,19 9 0,-18-10 8,1-1-1,-1-1 1,1 0 0,0-1-1,0 0 1,0 0-1,1-1 1,13-1 0,-2-2 12,-1-1 1,1 0-1,26-9 1,-43 10-17,1 0 0,-1 0 0,0-1 0,0 0 0,-1 0 0,9-5 0,-15 8-62,1-1-1,0 0 1,0 0 0,0 1 0,-1-1 0,1 0-1,-1 0 1,1 0 0,0 0 0,-1 0 0,1 0-1,-1 0 1,0 0 0,1 0 0,-1 0 0,0-2 0,1-7-1669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9:32:32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46 9410,'-1'-8'3601,"5"-8"-2569,4 5-736,8 5-368,1 1-8,1 7 24,-3-1 0,-4 10-104,1 0-240,-4 10-816,-3 1-617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9:32:33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12483,'9'-9'4441,"10"-6"-3497,18-3-1120,5 0-80,5 6-208,-6 5-665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9:32:36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0 552 5553,'0'-5'269,"1"-1"-1,-1 0 1,1 0 0,0 1-1,1-1 1,-1 1 0,1-1-1,3-5 1,2-2-539,15-23 0,-11 20 418,29-43 188,3 2-1,59-60 1,-89 103-177,58-68 1040,-64 74-1058,-1-1 1,0-1-1,-1 1 1,0-1-1,0 0 1,-1 0-1,5-18 1,-9 22-105,-1 5-35,-6 6-46,5-3 37,-4 3-7,0 1 0,0 0 1,1 0-1,0 0 1,0 1-1,0 0 0,1 0 1,0 0-1,0 0 1,1 1-1,0 0 0,0-1 1,1 1-1,-3 13 1,2 16 1,0 49 1,2-6 8,-23 139 35,-13-1 194,-15 123 170,29-57-271,10-108-76,-7 33 216,-15-5 459,18-141-515,17-60-193,-1 1 0,0-1 0,0 0 0,0 0 0,-2 5 0,3-7-11,0-1 0,0 0 1,0 0-1,0 0 0,0 1 0,0-1 0,0 0 0,0 0 1,0 0-1,0 1 0,0-1 0,0 0 0,0 0 0,0 0 1,0 0-1,0 1 0,0-1 0,0 0 0,0 0 0,0 0 1,1 0-1,-1 1 0,0-1 0,0 0 0,0 0 0,0 0 1,0 0-1,0 0 0,1 0 0,-1 1 0,0-1 1,0 0-1,1 0 0,0 0 201,-3-2 142,-23-14 322,21 13-364,4 3-309,-1 0 1,1-1-1,-1 1 0,1-1 1,-1 1-1,1 0 1,-1-1-1,1 1 1,-1 0-1,0 0 0,1 0 1,-1-1-1,0 1 1,1 0-28,1 0 6,3 1 21,0-1 0,0 1 0,0 0 0,-1 0 0,1 0 0,6 4-1,6 1 0,8 2-8,33 4 0,-22-5 6,63 10 8,-47-9 13,57 17-1,-97-21-130,-4 1-312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184F-CE8B-81CC-AB89-17BC87E52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0A8C5-1FCC-27FA-9636-BB245E12E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AAAF-C407-17CB-E2DA-058D19A8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CAA6-C810-7417-6EDF-F643DB4E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A1D5-D9DA-1EC0-055E-15B6E825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F4ED-495E-72F9-5236-F69B72A8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02273-2317-B4D0-1E3F-7D18D10E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3A19-819B-6F12-E8DE-EA30CC4B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CFAE-5E9B-741D-C9B9-FD9598E7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6EC7-D61E-F22E-1ECA-C993385C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7D2E3-D706-5845-C1A6-B89DC6AA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4B824-164A-2525-E4E4-1D31A95E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66F1-8669-0E07-F692-D6679A0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57B0-2520-D9F9-35F8-7C933A8C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6365-C3B0-FD46-D7CA-12297A39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A87-CCA9-7654-4EB1-896F62A1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ACB0-DC78-03E0-24D4-21A49833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07AA-AD94-4A40-EE06-0E43CA4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E9F6-EA6C-F2E0-F7D6-8842479F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7269-2069-1A7E-A05D-BF2D5F2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8944-AE5B-49BF-C07A-5BF2B992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C9DEA-10D8-550E-9AEA-32169411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B669-BCDF-3682-8ABD-FF8697B1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C7CF-2BDF-227D-5909-713E627D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31BE-5F38-7BFE-64B8-7D03C102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1905-1B10-70EC-AD33-B91DC969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39C3-470B-22CE-82A4-73D83B01F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9DFD-177A-26F5-0271-2DA1E17C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71A7E-5038-0992-781F-61CEBD5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1DD5-AB71-225A-BC5C-6E3535B2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E5089-E4C7-31B8-2D84-0E41F3DC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FDD3-E4EC-6BDA-77FE-20F79745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E00D2-DB97-9201-D240-E7316FE2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C25AB-039C-A441-1243-761062A32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95977-4F66-2D93-49FE-15CB34AE2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D7BB3-483C-C54A-21F4-569807869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88396-5B95-C409-C928-55B3351A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8B3F-759E-13FC-8321-0BDCCD73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B0131-FC91-B3F6-487F-79EC82A6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1034-5450-367D-6265-55664703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529C8-1AC6-DDDB-6C1C-40631104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F2409-0111-A2FC-AB79-8B4D28F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A7675-815E-789C-1707-DFA2309E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406DC-96B2-E92E-A98E-194FE99A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794C6-9BA7-9201-9F05-FD03D3F6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3E3F1-118A-D0E5-5AB3-19FC051D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D73-1EE3-E697-6741-65BE0FB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0BAF-1FD7-4AA2-F0FC-47C4338F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D23C-9D54-6B31-DA01-D69D23EA9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1FFB0-F151-87C0-E582-A0C211CB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ACE8-F1C7-B622-270C-2918E4AE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6C51-8F82-D371-7CFA-B3114EA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D719-06AB-3D4A-1077-71198A5E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7854-961F-862B-26F8-59B2EFFD3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880F0-AA08-5F48-F3EF-6E4B8F22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7EB5F-5065-10A7-C8C0-8E9FEB18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6B2-CB7A-8080-B6A7-FF3AFBD9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538F-C1E2-E9AD-1500-1BF68A2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56436-F953-F4DC-4905-0164974F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865F8-DAC9-5DD8-A8DE-53C8B40C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93F0-4E1A-ACBD-F2FA-3C91E1A22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B354-9059-4352-82E5-B79BA9456D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322E-8133-9842-867E-22E04AF5C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0DEC0-2385-2EAB-F7A0-31CBCE60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B21D-2EE9-41BA-88CD-8ADF9074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vector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numeric/accumulate/" TargetMode="External"/><Relationship Id="rId2" Type="http://schemas.openxmlformats.org/officeDocument/2006/relationships/hyperlink" Target="https://cplusplus.com/reference/algorithm/max_elemen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doc/oldtutorial/templates/" TargetMode="External"/><Relationship Id="rId2" Type="http://schemas.openxmlformats.org/officeDocument/2006/relationships/hyperlink" Target="https://en.wikipedia.org/wiki/Standard_Template_Libr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answers/what-are-early-binding-and-late-binding-functions-in-c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D89F-B674-11BE-75C2-3C548D4CB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CS400 Knowledge Probe Solution </a:t>
            </a:r>
            <a:br>
              <a:rPr lang="en-US" sz="4000" dirty="0"/>
            </a:br>
            <a:r>
              <a:rPr lang="en-US" sz="4000" dirty="0"/>
              <a:t>and </a:t>
            </a:r>
            <a:br>
              <a:rPr lang="en-US" sz="4000" dirty="0"/>
            </a:br>
            <a:r>
              <a:rPr lang="en-US" sz="4000" dirty="0"/>
              <a:t>Big Oh Concept (brief)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93A1-BE5B-745B-9E37-8C2257332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Rong Li </a:t>
            </a:r>
          </a:p>
        </p:txBody>
      </p:sp>
    </p:spTree>
    <p:extLst>
      <p:ext uri="{BB962C8B-B14F-4D97-AF65-F5344CB8AC3E}">
        <p14:creationId xmlns:p14="http://schemas.microsoft.com/office/powerpoint/2010/main" val="211025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65D-5D29-038F-CA09-8482EE0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CS400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DF68-8231-0CFA-E151-A0F98EB0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classes to pack each data structures along with its operations. For example: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Std::vector uses dynamic array as internal </a:t>
            </a:r>
            <a:r>
              <a:rPr lang="en-US" dirty="0">
                <a:solidFill>
                  <a:schemeClr val="accent1"/>
                </a:solidFill>
              </a:rPr>
              <a:t>data structures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Std::vector has public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(.size(), .</a:t>
            </a:r>
            <a:r>
              <a:rPr lang="en-US" dirty="0" err="1"/>
              <a:t>push_back</a:t>
            </a:r>
            <a:r>
              <a:rPr lang="en-US" dirty="0"/>
              <a:t>(), .</a:t>
            </a:r>
            <a:r>
              <a:rPr lang="en-US" dirty="0" err="1"/>
              <a:t>pop_back</a:t>
            </a:r>
            <a:r>
              <a:rPr lang="en-US" dirty="0"/>
              <a:t>(), .insert())</a:t>
            </a:r>
          </a:p>
          <a:p>
            <a:pPr lvl="1"/>
            <a:endParaRPr lang="en-US" dirty="0"/>
          </a:p>
          <a:p>
            <a:pPr lvl="1"/>
            <a:r>
              <a:rPr lang="en-US" sz="1600" dirty="0"/>
              <a:t>Vector’s reference: </a:t>
            </a:r>
            <a:r>
              <a:rPr lang="en-US" sz="1600" dirty="0">
                <a:hlinkClick r:id="rId2"/>
              </a:rPr>
              <a:t>https://cplusplus.com/reference/vector/vector/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63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645F-A6C5-4423-3AB6-54807908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 C++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B063-300B-7D57-2177-EFEE41CE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class that contains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firstName</a:t>
            </a:r>
            <a:r>
              <a:rPr lang="en-US" dirty="0"/>
              <a:t> (string), </a:t>
            </a:r>
          </a:p>
          <a:p>
            <a:pPr lvl="1"/>
            <a:r>
              <a:rPr lang="en-US" dirty="0" err="1"/>
              <a:t>lastName</a:t>
            </a:r>
            <a:r>
              <a:rPr lang="en-US" dirty="0"/>
              <a:t> (string), </a:t>
            </a:r>
          </a:p>
          <a:p>
            <a:pPr lvl="1"/>
            <a:r>
              <a:rPr lang="en-US" dirty="0"/>
              <a:t>score (int) as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en-US" dirty="0"/>
              <a:t> members,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their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accessor/modifier methods.</a:t>
            </a:r>
          </a:p>
          <a:p>
            <a:pPr lvl="1"/>
            <a:r>
              <a:rPr lang="en-US" dirty="0"/>
              <a:t>a default constructor </a:t>
            </a:r>
          </a:p>
          <a:p>
            <a:pPr lvl="1"/>
            <a:r>
              <a:rPr lang="en-US" dirty="0"/>
              <a:t>a parameterized constructor. </a:t>
            </a:r>
          </a:p>
        </p:txBody>
      </p:sp>
    </p:spTree>
    <p:extLst>
      <p:ext uri="{BB962C8B-B14F-4D97-AF65-F5344CB8AC3E}">
        <p14:creationId xmlns:p14="http://schemas.microsoft.com/office/powerpoint/2010/main" val="16361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D193-F4F6-7A0D-BF7C-2CFB674B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 C++ Class (step 1: member vars)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C908D-A42E-E77F-8626-C253028FACC3}"/>
              </a:ext>
            </a:extLst>
          </p:cNvPr>
          <p:cNvSpPr txBox="1"/>
          <p:nvPr/>
        </p:nvSpPr>
        <p:spPr>
          <a:xfrm>
            <a:off x="838200" y="1690688"/>
            <a:ext cx="76899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Q2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score;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7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A104-2A63-1FDF-0D42-92525BE4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 C++ Class (step 2: constructors)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8D071-9405-7090-F572-872F92A40C6F}"/>
              </a:ext>
            </a:extLst>
          </p:cNvPr>
          <p:cNvSpPr txBox="1"/>
          <p:nvPr/>
        </p:nvSpPr>
        <p:spPr>
          <a:xfrm>
            <a:off x="838200" y="1690688"/>
            <a:ext cx="95218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Q2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score;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Q2()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{},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{}, score{} 	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Arial" panose="020B0604020202020204" pitchFamily="34" charset="0"/>
              </a:rPr>
              <a:t>ctor's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 initializer list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{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sz="2400" dirty="0" err="1">
                <a:solidFill>
                  <a:srgbClr val="008000"/>
                </a:solidFill>
                <a:latin typeface="Arial" panose="020B0604020202020204" pitchFamily="34" charset="0"/>
              </a:rPr>
              <a:t>emtpy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 function body*/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}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Q2(std::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  <a:r>
              <a:rPr lang="en-US" sz="24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},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}, score{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}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{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sz="2400" dirty="0" err="1">
                <a:solidFill>
                  <a:srgbClr val="008000"/>
                </a:solidFill>
                <a:latin typeface="Arial" panose="020B0604020202020204" pitchFamily="34" charset="0"/>
              </a:rPr>
              <a:t>emtpy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 function body*/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0647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7AC0-F137-AB01-6F57-40A2DCD4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 C++ Class (step 3: getters/setters)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31278-5178-90E8-5BC1-C3F21B740001}"/>
              </a:ext>
            </a:extLst>
          </p:cNvPr>
          <p:cNvSpPr txBox="1"/>
          <p:nvPr/>
        </p:nvSpPr>
        <p:spPr>
          <a:xfrm>
            <a:off x="838200" y="1690688"/>
            <a:ext cx="94715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Q2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getters and setters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getFirstName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getLastName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getScore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score; }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setFirstName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  <a:r>
              <a:rPr lang="en-US" sz="24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setLastName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setScore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 score =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00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405816-5BAA-BE17-88C6-DCC08FFE7D87}"/>
              </a:ext>
            </a:extLst>
          </p:cNvPr>
          <p:cNvSpPr txBox="1"/>
          <p:nvPr/>
        </p:nvSpPr>
        <p:spPr>
          <a:xfrm>
            <a:off x="2500460" y="58846"/>
            <a:ext cx="85006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Q2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score;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Q2() :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{},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{}, score{}     </a:t>
            </a:r>
            <a:r>
              <a:rPr 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Arial" panose="020B0604020202020204" pitchFamily="34" charset="0"/>
              </a:rPr>
              <a:t>ctor's</a:t>
            </a:r>
            <a:r>
              <a:rPr 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initializer list 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{</a:t>
            </a:r>
            <a:r>
              <a:rPr 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sz="1800" dirty="0" err="1">
                <a:solidFill>
                  <a:srgbClr val="008000"/>
                </a:solidFill>
                <a:latin typeface="Arial" panose="020B0604020202020204" pitchFamily="34" charset="0"/>
              </a:rPr>
              <a:t>emtpy</a:t>
            </a:r>
            <a:r>
              <a:rPr 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function body*/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Q2(std::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    :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  <a:r>
              <a:rPr lang="en-US" sz="18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},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}, score{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} 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{</a:t>
            </a:r>
            <a:r>
              <a:rPr 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sz="1800" dirty="0" err="1">
                <a:solidFill>
                  <a:srgbClr val="008000"/>
                </a:solidFill>
                <a:latin typeface="Arial" panose="020B0604020202020204" pitchFamily="34" charset="0"/>
              </a:rPr>
              <a:t>emtpy</a:t>
            </a:r>
            <a:r>
              <a:rPr 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 function body*/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}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Arial" panose="020B0604020202020204" pitchFamily="34" charset="0"/>
              </a:rPr>
              <a:t>// getters and setters 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getFirstName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getLastName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;  }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getScore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score; }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setFirstName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 {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Arial" panose="020B0604020202020204" pitchFamily="34" charset="0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setLastName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 {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ln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setScore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 { score = </a:t>
            </a:r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9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2C49-FCC3-730D-CC04-1BB4A109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 function that returns 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4A59-252D-C221-F5A3-9AEE69D9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Write a function that takes in an int array and its size as parameters, prints out the max element, and returns the average.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Two things:</a:t>
            </a:r>
          </a:p>
          <a:p>
            <a:pPr lvl="1"/>
            <a:r>
              <a:rPr lang="en-US" sz="2000" dirty="0"/>
              <a:t>Return value: the average of an int array. Note this array cannot be empty (size 0).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(side effect) print the max element. </a:t>
            </a:r>
          </a:p>
          <a:p>
            <a:endParaRPr lang="en-US" sz="2400" dirty="0"/>
          </a:p>
          <a:p>
            <a:r>
              <a:rPr lang="en-US" sz="2400" dirty="0"/>
              <a:t>Function head: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</a:rPr>
              <a:t>double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q3(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[], </a:t>
            </a:r>
            <a:r>
              <a:rPr lang="en-US" sz="26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{ … } 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AFCC9D-7773-426E-04FC-88FA4DAA13A7}"/>
                  </a:ext>
                </a:extLst>
              </p14:cNvPr>
              <p14:cNvContentPartPr/>
              <p14:nvPr/>
            </p14:nvContentPartPr>
            <p14:xfrm>
              <a:off x="430455" y="1412538"/>
              <a:ext cx="4320" cy="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AFCC9D-7773-426E-04FC-88FA4DAA1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455" y="1394538"/>
                <a:ext cx="3996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55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5F64-62FF-BACE-299D-2970868C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 function (step 1: print max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1FC34-6B13-AA4D-5E05-8445627239E8}"/>
              </a:ext>
            </a:extLst>
          </p:cNvPr>
          <p:cNvSpPr txBox="1"/>
          <p:nvPr/>
        </p:nvSpPr>
        <p:spPr>
          <a:xfrm>
            <a:off x="838200" y="1690688"/>
            <a:ext cx="79538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q3(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[], </a:t>
            </a:r>
            <a:r>
              <a:rPr lang="en-US" sz="24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find and print max element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[0];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++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] &gt;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];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63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2BF-36EB-9AD9-93BC-0083F63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 function (step 2: calculate avg and return)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4153A-9456-B365-0388-00A635A5E91C}"/>
              </a:ext>
            </a:extLst>
          </p:cNvPr>
          <p:cNvSpPr txBox="1"/>
          <p:nvPr/>
        </p:nvSpPr>
        <p:spPr>
          <a:xfrm>
            <a:off x="838200" y="1690688"/>
            <a:ext cx="69671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find avg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sum = 0.0;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++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sum +=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sum /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39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E129A6-8703-9725-CB3D-D3E9A8D6850C}"/>
              </a:ext>
            </a:extLst>
          </p:cNvPr>
          <p:cNvSpPr txBox="1"/>
          <p:nvPr/>
        </p:nvSpPr>
        <p:spPr>
          <a:xfrm>
            <a:off x="3048786" y="487025"/>
            <a:ext cx="609442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q3(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[], </a:t>
            </a:r>
            <a:r>
              <a:rPr lang="en-US" sz="24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find and print max element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[0];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++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] &gt;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];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tempMax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find avg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sum = 0.0;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++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sum +=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sum /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48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597B-84B0-806A-8B75-2C473467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Four Principles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D67-733B-1019-ACFF-C552D819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Encapsulation</a:t>
            </a:r>
            <a:r>
              <a:rPr lang="en-US" dirty="0"/>
              <a:t> describes the idea of: </a:t>
            </a:r>
          </a:p>
          <a:p>
            <a:endParaRPr lang="en-US" dirty="0"/>
          </a:p>
          <a:p>
            <a:pPr lvl="1"/>
            <a:r>
              <a:rPr lang="en-US" dirty="0"/>
              <a:t>bundling data and methods that work on that data within one unit. </a:t>
            </a:r>
          </a:p>
          <a:p>
            <a:pPr lvl="2"/>
            <a:r>
              <a:rPr lang="en-US" dirty="0"/>
              <a:t>For example: building a class to have member variables (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) and member functions (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).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1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899D-CF05-4095-E7BC-2CB67BC2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 simple function (another sol)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7F0B2-4371-5834-2978-C4E1CA4F8740}"/>
              </a:ext>
            </a:extLst>
          </p:cNvPr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Arial" panose="020B0604020202020204" pitchFamily="34" charset="0"/>
              </a:rPr>
              <a:t>&lt;algorithm&gt;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Arial" panose="020B0604020202020204" pitchFamily="34" charset="0"/>
              </a:rPr>
              <a:t>&lt;numeric&gt;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q3_adv(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[], </a:t>
            </a:r>
            <a:r>
              <a:rPr lang="en-US" sz="2400" dirty="0" err="1">
                <a:solidFill>
                  <a:srgbClr val="2B91AF"/>
                </a:solidFill>
                <a:latin typeface="Arial" panose="020B0604020202020204" pitchFamily="34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find and print max element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std::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*std::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max_element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+ 0,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2400" dirty="0">
                <a:solidFill>
                  <a:srgbClr val="008080"/>
                </a:solidFill>
                <a:latin typeface="Arial" panose="020B0604020202020204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std::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</a:rPr>
              <a:t>// calculate summation, then avg, then return avg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std::accumulate(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0) * 1.0 /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https://cplusplus.com/reference/algorithm/max_element/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https://cplusplus.com/reference/numeric/accumulate/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55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941C-5CFE-1FF3-454F-30AE2C94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Functions in CS400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7C98-3C2D-A3DF-C193-1A659E2A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implement/use many functions for each data structure, such as </a:t>
            </a:r>
          </a:p>
          <a:p>
            <a:pPr lvl="1"/>
            <a:r>
              <a:rPr lang="en-US" dirty="0"/>
              <a:t>// add nodes to linked lists</a:t>
            </a:r>
          </a:p>
          <a:p>
            <a:pPr lvl="1"/>
            <a:r>
              <a:rPr lang="en-US" dirty="0"/>
              <a:t>// delete nodes from linked lists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// push elements to a stack </a:t>
            </a:r>
          </a:p>
          <a:p>
            <a:pPr lvl="1"/>
            <a:r>
              <a:rPr lang="en-US" dirty="0"/>
              <a:t>// pop elements from a stack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// enqueue elements to a queue </a:t>
            </a:r>
          </a:p>
          <a:p>
            <a:pPr lvl="1"/>
            <a:r>
              <a:rPr lang="en-US" dirty="0"/>
              <a:t>// dequeue elements from a queue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// … </a:t>
            </a:r>
          </a:p>
        </p:txBody>
      </p:sp>
    </p:spTree>
    <p:extLst>
      <p:ext uri="{BB962C8B-B14F-4D97-AF65-F5344CB8AC3E}">
        <p14:creationId xmlns:p14="http://schemas.microsoft.com/office/powerpoint/2010/main" val="282292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3ADB-EC6B-A600-AD16-FAFF3E76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 template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44D8-E70C-2C96-4ACE-BFC0A118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Write a template function that 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takes in two numbers and returns their summation. 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Assume there is no overflow and the + operator can be applied on target data type.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6207F-BD5C-1F62-C23E-457691FDF3BE}"/>
              </a:ext>
            </a:extLst>
          </p:cNvPr>
          <p:cNvSpPr txBox="1"/>
          <p:nvPr/>
        </p:nvSpPr>
        <p:spPr>
          <a:xfrm>
            <a:off x="838200" y="3221611"/>
            <a:ext cx="89468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&lt;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 </a:t>
            </a:r>
          </a:p>
          <a:p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q4(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n1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n2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n1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Arial" panose="020B0604020202020204" pitchFamily="34" charset="0"/>
              </a:rPr>
              <a:t>n2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// keyword: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// format: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&lt;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// format: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38601A-F4F8-E8F7-D151-6E4476CA3125}"/>
                  </a:ext>
                </a:extLst>
              </p14:cNvPr>
              <p14:cNvContentPartPr/>
              <p14:nvPr/>
            </p14:nvContentPartPr>
            <p14:xfrm>
              <a:off x="498855" y="1728480"/>
              <a:ext cx="19080" cy="3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38601A-F4F8-E8F7-D151-6E4476CA3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215" y="1710480"/>
                <a:ext cx="5472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99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514E3-4C82-0C80-ABC5-6DF99A42E762}"/>
              </a:ext>
            </a:extLst>
          </p:cNvPr>
          <p:cNvSpPr txBox="1"/>
          <p:nvPr/>
        </p:nvSpPr>
        <p:spPr>
          <a:xfrm>
            <a:off x="1834738" y="635330"/>
            <a:ext cx="91618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Templates</a:t>
            </a:r>
            <a:r>
              <a:rPr lang="en-US" sz="2400" dirty="0"/>
              <a:t> allow us to create flexible functions and classes that can work with all data types. They are called generics in other programming languages like C#, Java, </a:t>
            </a:r>
            <a:r>
              <a:rPr lang="en-US" sz="2400" dirty="0" err="1"/>
              <a:t>TypeScrip</a:t>
            </a:r>
            <a:r>
              <a:rPr lang="en-US" sz="2400" dirty="0"/>
              <a:t>, etc.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Function 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 functional template, potentially the size of our executable can be smaller.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Templates with multiple parameters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 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Limitation with class templates.</a:t>
            </a:r>
          </a:p>
        </p:txBody>
      </p:sp>
    </p:spTree>
    <p:extLst>
      <p:ext uri="{BB962C8B-B14F-4D97-AF65-F5344CB8AC3E}">
        <p14:creationId xmlns:p14="http://schemas.microsoft.com/office/powerpoint/2010/main" val="8567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A92FE-6B4E-1826-00DF-86D296501C58}"/>
              </a:ext>
            </a:extLst>
          </p:cNvPr>
          <p:cNvSpPr txBox="1"/>
          <p:nvPr/>
        </p:nvSpPr>
        <p:spPr>
          <a:xfrm>
            <a:off x="1314449" y="1183821"/>
            <a:ext cx="85514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Benefits of function template:</a:t>
            </a:r>
          </a:p>
          <a:p>
            <a:r>
              <a:rPr lang="en-US" sz="2400" dirty="0"/>
              <a:t>We have less code to maintain, and if there is a bug in our implementation, there is a single place where we have to fix that bug.</a:t>
            </a:r>
          </a:p>
          <a:p>
            <a:endParaRPr lang="en-US" sz="2400" dirty="0"/>
          </a:p>
          <a:p>
            <a:r>
              <a:rPr lang="en-US" sz="2400" dirty="0"/>
              <a:t>But, there is one more benefit for using function templates:</a:t>
            </a:r>
          </a:p>
          <a:p>
            <a:r>
              <a:rPr lang="en-US" sz="2400" dirty="0"/>
              <a:t>With function templates, potentially, the size of our executable or application can be smaller.</a:t>
            </a:r>
          </a:p>
        </p:txBody>
      </p:sp>
    </p:spTree>
    <p:extLst>
      <p:ext uri="{BB962C8B-B14F-4D97-AF65-F5344CB8AC3E}">
        <p14:creationId xmlns:p14="http://schemas.microsoft.com/office/powerpoint/2010/main" val="83368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3D77F-EB5D-233A-33BD-E43A1C046C9D}"/>
              </a:ext>
            </a:extLst>
          </p:cNvPr>
          <p:cNvSpPr txBox="1"/>
          <p:nvPr/>
        </p:nvSpPr>
        <p:spPr>
          <a:xfrm>
            <a:off x="1576138" y="860258"/>
            <a:ext cx="65872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Explicit Type Arguments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6EF02-E41B-4B62-74AA-CC83053DCFA3}"/>
              </a:ext>
            </a:extLst>
          </p:cNvPr>
          <p:cNvSpPr txBox="1"/>
          <p:nvPr/>
        </p:nvSpPr>
        <p:spPr>
          <a:xfrm>
            <a:off x="1558088" y="2358189"/>
            <a:ext cx="8789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using templates, most of time the compiler can guess or deduce the type if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But, there are situations where we have to explicitly supply an argument for T, we have to tell the compiler what T represents.</a:t>
            </a:r>
          </a:p>
        </p:txBody>
      </p:sp>
    </p:spTree>
    <p:extLst>
      <p:ext uri="{BB962C8B-B14F-4D97-AF65-F5344CB8AC3E}">
        <p14:creationId xmlns:p14="http://schemas.microsoft.com/office/powerpoint/2010/main" val="419289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2A00A-58F8-E745-E286-19C20AA7CE41}"/>
              </a:ext>
            </a:extLst>
          </p:cNvPr>
          <p:cNvSpPr txBox="1"/>
          <p:nvPr/>
        </p:nvSpPr>
        <p:spPr>
          <a:xfrm>
            <a:off x="1323474" y="830179"/>
            <a:ext cx="599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Templates with Multiple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D24C40-EA36-DC62-D609-6528FBC46F31}"/>
                  </a:ext>
                </a:extLst>
              </p14:cNvPr>
              <p14:cNvContentPartPr/>
              <p14:nvPr/>
            </p14:nvContentPartPr>
            <p14:xfrm>
              <a:off x="3640849" y="2204689"/>
              <a:ext cx="437760" cy="55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D24C40-EA36-DC62-D609-6528FBC46F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849" y="2186689"/>
                <a:ext cx="4734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F6364-12AD-BD50-B04F-C2F82CDFC470}"/>
                  </a:ext>
                </a:extLst>
              </p14:cNvPr>
              <p14:cNvContentPartPr/>
              <p14:nvPr/>
            </p14:nvContentPartPr>
            <p14:xfrm>
              <a:off x="4411249" y="2338249"/>
              <a:ext cx="41400" cy="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F6364-12AD-BD50-B04F-C2F82CDFC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3609" y="2320249"/>
                <a:ext cx="77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151ECD-8710-9A91-71DC-7667893EE1B6}"/>
                  </a:ext>
                </a:extLst>
              </p14:cNvPr>
              <p14:cNvContentPartPr/>
              <p14:nvPr/>
            </p14:nvContentPartPr>
            <p14:xfrm>
              <a:off x="4426729" y="2557489"/>
              <a:ext cx="70560" cy="2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151ECD-8710-9A91-71DC-7667893EE1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8729" y="2539489"/>
                <a:ext cx="106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651008-D83C-6DF1-AE34-B989D5D62775}"/>
                  </a:ext>
                </a:extLst>
              </p14:cNvPr>
              <p14:cNvContentPartPr/>
              <p14:nvPr/>
            </p14:nvContentPartPr>
            <p14:xfrm>
              <a:off x="5248249" y="2020729"/>
              <a:ext cx="167400" cy="77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651008-D83C-6DF1-AE34-B989D5D62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0249" y="2003089"/>
                <a:ext cx="203040" cy="8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776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090D87-28C2-627A-6526-F069F468D6D3}"/>
              </a:ext>
            </a:extLst>
          </p:cNvPr>
          <p:cNvSpPr txBox="1"/>
          <p:nvPr/>
        </p:nvSpPr>
        <p:spPr>
          <a:xfrm>
            <a:off x="1728280" y="1208968"/>
            <a:ext cx="81874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C++, std::size_t is an unsigned integer type used to represent the size or length of objects or arrays. It is commonly used to hold the result of the </a:t>
            </a:r>
            <a:r>
              <a:rPr lang="en-US" dirty="0" err="1"/>
              <a:t>sizeof</a:t>
            </a:r>
            <a:r>
              <a:rPr lang="en-US" dirty="0"/>
              <a:t> operator or to index arrays with sizes.</a:t>
            </a:r>
          </a:p>
          <a:p>
            <a:endParaRPr lang="en-US" dirty="0"/>
          </a:p>
          <a:p>
            <a:r>
              <a:rPr lang="en-US" dirty="0"/>
              <a:t>The std::size_t type is defined in the &lt;</a:t>
            </a:r>
            <a:r>
              <a:rPr lang="en-US" dirty="0" err="1"/>
              <a:t>cstddef</a:t>
            </a:r>
            <a:r>
              <a:rPr lang="en-US" dirty="0"/>
              <a:t>&gt; header and is part of the C++ Standard Library. It is guaranteed to be able to hold the size of any object or array in memory</a:t>
            </a:r>
          </a:p>
        </p:txBody>
      </p:sp>
    </p:spTree>
    <p:extLst>
      <p:ext uri="{BB962C8B-B14F-4D97-AF65-F5344CB8AC3E}">
        <p14:creationId xmlns:p14="http://schemas.microsoft.com/office/powerpoint/2010/main" val="200173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03E1B3-F22B-B98B-AC48-C97D1203CC91}"/>
              </a:ext>
            </a:extLst>
          </p:cNvPr>
          <p:cNvSpPr txBox="1"/>
          <p:nvPr/>
        </p:nvSpPr>
        <p:spPr>
          <a:xfrm>
            <a:off x="2574587" y="354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cstddef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[] = {1, 2, 3, 4, 5};</a:t>
            </a:r>
          </a:p>
          <a:p>
            <a:r>
              <a:rPr lang="en-US" dirty="0"/>
              <a:t>    std::size_t size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/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"Size of the array: " &lt;&lt; size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670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6D3D-835B-5B83-9F7E-996AD6C4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CS400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17CB-41B2-8AC9-354A-A5D08F81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Needed to hold different types:</a:t>
            </a:r>
          </a:p>
          <a:p>
            <a:pPr lvl="1"/>
            <a:r>
              <a:rPr lang="en-US" dirty="0"/>
              <a:t>Stack for operands (</a:t>
            </a:r>
            <a:r>
              <a:rPr lang="en-US" dirty="0">
                <a:solidFill>
                  <a:schemeClr val="accent1"/>
                </a:solidFill>
              </a:rPr>
              <a:t>numbers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Stack for operators (</a:t>
            </a:r>
            <a:r>
              <a:rPr lang="en-US" dirty="0">
                <a:solidFill>
                  <a:schemeClr val="accent1"/>
                </a:solidFill>
              </a:rPr>
              <a:t>characters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Standard Template Library: </a:t>
            </a:r>
            <a:r>
              <a:rPr lang="en-US" sz="1600" dirty="0">
                <a:hlinkClick r:id="rId2"/>
              </a:rPr>
              <a:t>https://en.wikipedia.org/wiki/Standard_Template_Library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/>
              <a:t>C++ Templates Tutorial: </a:t>
            </a:r>
            <a:r>
              <a:rPr lang="en-US" sz="1600" dirty="0">
                <a:hlinkClick r:id="rId3"/>
              </a:rPr>
              <a:t>https://cplusplus.com/doc/oldtutorial/templates/</a:t>
            </a:r>
            <a:r>
              <a:rPr lang="en-US" sz="1600" dirty="0"/>
              <a:t>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360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597B-84B0-806A-8B75-2C473467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Four Principles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D67-733B-1019-ACFF-C552D819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Abstraction</a:t>
            </a:r>
            <a:r>
              <a:rPr lang="en-US" dirty="0"/>
              <a:t> describes the idea of: </a:t>
            </a:r>
          </a:p>
          <a:p>
            <a:endParaRPr lang="en-US" dirty="0"/>
          </a:p>
          <a:p>
            <a:pPr lvl="1"/>
            <a:r>
              <a:rPr lang="en-US" dirty="0"/>
              <a:t>This concept is also often used to hide the internal representation, or state of an object from the outside (information hiding).</a:t>
            </a:r>
          </a:p>
          <a:p>
            <a:pPr lvl="2"/>
            <a:r>
              <a:rPr lang="en-US" dirty="0"/>
              <a:t>For example, a class may have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en-US" dirty="0"/>
              <a:t> members (usually data and helper functions) and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members. </a:t>
            </a:r>
          </a:p>
          <a:p>
            <a:pPr lvl="2"/>
            <a:r>
              <a:rPr lang="en-US" dirty="0"/>
              <a:t>Data </a:t>
            </a:r>
            <a:r>
              <a:rPr lang="en-US"/>
              <a:t>hiding principle</a:t>
            </a:r>
            <a:endParaRPr lang="en-US" dirty="0"/>
          </a:p>
          <a:p>
            <a:pPr lvl="1"/>
            <a:r>
              <a:rPr lang="en-US" dirty="0"/>
              <a:t>Coupling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080D4-0197-F3C9-CED9-E108105A5941}"/>
              </a:ext>
            </a:extLst>
          </p:cNvPr>
          <p:cNvSpPr txBox="1"/>
          <p:nvPr/>
        </p:nvSpPr>
        <p:spPr>
          <a:xfrm>
            <a:off x="1857373" y="4910435"/>
            <a:ext cx="8002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problem with coupling: the more our classes coupled to each other, the more costly our changes are going to be. So, by reducing the coupling we can reduce the impact of changes.</a:t>
            </a:r>
          </a:p>
        </p:txBody>
      </p:sp>
    </p:spTree>
    <p:extLst>
      <p:ext uri="{BB962C8B-B14F-4D97-AF65-F5344CB8AC3E}">
        <p14:creationId xmlns:p14="http://schemas.microsoft.com/office/powerpoint/2010/main" val="2264292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F845-4665-C618-3F5A-9834A8C7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Big Oh: A Concept to Describe Time/Space Complexity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C72E9-F744-1282-2CCF-A8B9853E9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 time. Example: add 10 to the first number in an array. </a:t>
            </a:r>
          </a:p>
          <a:p>
            <a:endParaRPr lang="en-US" dirty="0"/>
          </a:p>
          <a:p>
            <a:r>
              <a:rPr lang="en-US" dirty="0"/>
              <a:t>Log time: binary search for one number </a:t>
            </a:r>
          </a:p>
          <a:p>
            <a:endParaRPr lang="en-US" dirty="0"/>
          </a:p>
          <a:p>
            <a:r>
              <a:rPr lang="en-US" dirty="0"/>
              <a:t>Linear time: one-layer simple loop (e.g., print all num from an array)</a:t>
            </a:r>
          </a:p>
          <a:p>
            <a:endParaRPr lang="en-US" dirty="0"/>
          </a:p>
          <a:p>
            <a:r>
              <a:rPr lang="en-US" dirty="0"/>
              <a:t>Loglinear: quick sort (it is quick thus the name)</a:t>
            </a:r>
          </a:p>
          <a:p>
            <a:endParaRPr lang="en-US" dirty="0"/>
          </a:p>
          <a:p>
            <a:r>
              <a:rPr lang="en-US" dirty="0"/>
              <a:t>Quadratic time: (slower sorting such as bubble sort, 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419424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2A09-5F29-FDC2-164E-ADA15F5C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Four Principles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1968-8292-B10D-5F8F-71DE4764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  <a:r>
              <a:rPr lang="en-US" dirty="0"/>
              <a:t> allows child classes to be derived from a parent class:</a:t>
            </a:r>
          </a:p>
          <a:p>
            <a:endParaRPr lang="en-US" dirty="0"/>
          </a:p>
          <a:p>
            <a:pPr lvl="1"/>
            <a:r>
              <a:rPr lang="en-US" dirty="0"/>
              <a:t>Child classes will have public/protected members from parent classes.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Build on previous work without repeating same functionalities.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Inheritance defines “</a:t>
            </a:r>
            <a:r>
              <a:rPr lang="en-US" dirty="0">
                <a:solidFill>
                  <a:schemeClr val="accent1"/>
                </a:solidFill>
              </a:rPr>
              <a:t>is-a</a:t>
            </a:r>
            <a:r>
              <a:rPr lang="en-US" dirty="0"/>
              <a:t>” relationship: a child class object is a parent class object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example, a 4 x e Jeep (child class object) is a vehicle (parent class object)</a:t>
            </a:r>
          </a:p>
        </p:txBody>
      </p:sp>
    </p:spTree>
    <p:extLst>
      <p:ext uri="{BB962C8B-B14F-4D97-AF65-F5344CB8AC3E}">
        <p14:creationId xmlns:p14="http://schemas.microsoft.com/office/powerpoint/2010/main" val="9969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8C28-98DA-4AEE-70AF-F120AF5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Four Principles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52DE-1252-BA4A-8514-D46152EF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Polymorphism</a:t>
            </a:r>
            <a:r>
              <a:rPr lang="en-US" dirty="0"/>
              <a:t>: same function (name), different behavior (functionality). </a:t>
            </a:r>
          </a:p>
          <a:p>
            <a:endParaRPr lang="en-US" dirty="0"/>
          </a:p>
          <a:p>
            <a:pPr lvl="1"/>
            <a:r>
              <a:rPr lang="en-US" dirty="0"/>
              <a:t>Child classes can </a:t>
            </a:r>
            <a:r>
              <a:rPr lang="en-US" dirty="0">
                <a:solidFill>
                  <a:schemeClr val="accent1"/>
                </a:solidFill>
              </a:rPr>
              <a:t>override virtual functions </a:t>
            </a:r>
            <a:r>
              <a:rPr lang="en-US" dirty="0"/>
              <a:t>defined in parent class, so it will perform different functionalities than its parent’s.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child classes may perform differently on the same function</a:t>
            </a:r>
          </a:p>
          <a:p>
            <a:pPr lvl="2"/>
            <a:r>
              <a:rPr lang="en-US" dirty="0"/>
              <a:t>E.g., (PC game Red Alert 2) combat units to respond “</a:t>
            </a:r>
            <a:r>
              <a:rPr lang="en-US" dirty="0">
                <a:solidFill>
                  <a:schemeClr val="accent1"/>
                </a:solidFill>
              </a:rPr>
              <a:t>move</a:t>
            </a:r>
            <a:r>
              <a:rPr lang="en-US" dirty="0"/>
              <a:t>” command:</a:t>
            </a:r>
          </a:p>
          <a:p>
            <a:pPr lvl="3"/>
            <a:r>
              <a:rPr lang="en-US" dirty="0"/>
              <a:t>Air units will </a:t>
            </a:r>
            <a:r>
              <a:rPr lang="en-US" dirty="0">
                <a:solidFill>
                  <a:schemeClr val="accent1"/>
                </a:solidFill>
              </a:rPr>
              <a:t>fly</a:t>
            </a:r>
            <a:r>
              <a:rPr lang="en-US" dirty="0"/>
              <a:t> to point. </a:t>
            </a:r>
          </a:p>
          <a:p>
            <a:pPr lvl="3"/>
            <a:r>
              <a:rPr lang="en-US" dirty="0"/>
              <a:t>Vehicle units will </a:t>
            </a:r>
            <a:r>
              <a:rPr lang="en-US" dirty="0">
                <a:solidFill>
                  <a:schemeClr val="accent1"/>
                </a:solidFill>
              </a:rPr>
              <a:t>drive</a:t>
            </a:r>
            <a:r>
              <a:rPr lang="en-US" dirty="0"/>
              <a:t> to point. </a:t>
            </a:r>
          </a:p>
          <a:p>
            <a:pPr lvl="3"/>
            <a:r>
              <a:rPr lang="en-US" dirty="0"/>
              <a:t>Soldiers will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to point.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Function’s address is resolved at runtime (</a:t>
            </a:r>
            <a:r>
              <a:rPr lang="en-US" dirty="0">
                <a:solidFill>
                  <a:schemeClr val="accent1"/>
                </a:solidFill>
              </a:rPr>
              <a:t>late binding</a:t>
            </a:r>
            <a:r>
              <a:rPr lang="en-US" dirty="0"/>
              <a:t>), not at compilation time (</a:t>
            </a:r>
            <a:r>
              <a:rPr lang="en-US" dirty="0">
                <a:solidFill>
                  <a:schemeClr val="accent1"/>
                </a:solidFill>
              </a:rPr>
              <a:t>early binding</a:t>
            </a:r>
            <a:r>
              <a:rPr lang="en-US" dirty="0"/>
              <a:t>.)</a:t>
            </a:r>
          </a:p>
          <a:p>
            <a:pPr lvl="1"/>
            <a:endParaRPr lang="en-US" dirty="0"/>
          </a:p>
          <a:p>
            <a:pPr lvl="1"/>
            <a:r>
              <a:rPr lang="en-US" sz="1900" dirty="0">
                <a:hlinkClick r:id="rId2"/>
              </a:rPr>
              <a:t>https://www.educative.io/answers/what-are-early-binding-and-late-binding-functions-in-cpp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5F4CB-C4C4-7EAD-7E84-A295C0B745FA}"/>
              </a:ext>
            </a:extLst>
          </p:cNvPr>
          <p:cNvSpPr txBox="1"/>
          <p:nvPr/>
        </p:nvSpPr>
        <p:spPr>
          <a:xfrm>
            <a:off x="1709159" y="3670503"/>
            <a:ext cx="8362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showWidget</a:t>
            </a:r>
            <a:r>
              <a:rPr lang="en-US" sz="2400" dirty="0"/>
              <a:t>( ) function, has a parameter of type Widget, at runtime, depending on the type of object we pass into the function, this Widget takes many different forms. In one example, taking the form of </a:t>
            </a:r>
            <a:r>
              <a:rPr lang="en-US" sz="2400" dirty="0" err="1"/>
              <a:t>TextBox</a:t>
            </a:r>
            <a:r>
              <a:rPr lang="en-US" sz="2400" dirty="0"/>
              <a:t>, in other example, taking the form of </a:t>
            </a:r>
            <a:r>
              <a:rPr lang="en-US" sz="2400" dirty="0" err="1"/>
              <a:t>CheckBox</a:t>
            </a:r>
            <a:r>
              <a:rPr lang="en-US" sz="2400" dirty="0"/>
              <a:t>. This is polymorphism in action.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20FB0-8B0C-93BF-CE2D-D60358A2E2AB}"/>
              </a:ext>
            </a:extLst>
          </p:cNvPr>
          <p:cNvSpPr txBox="1"/>
          <p:nvPr/>
        </p:nvSpPr>
        <p:spPr>
          <a:xfrm>
            <a:off x="1709159" y="811850"/>
            <a:ext cx="746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run the program:</a:t>
            </a:r>
          </a:p>
          <a:p>
            <a:endParaRPr lang="en-US" sz="2400" dirty="0"/>
          </a:p>
          <a:p>
            <a:r>
              <a:rPr lang="en-US" sz="2400" dirty="0"/>
              <a:t>Drawing a </a:t>
            </a:r>
            <a:r>
              <a:rPr lang="en-US" sz="2400" dirty="0" err="1"/>
              <a:t>TextBox</a:t>
            </a:r>
            <a:r>
              <a:rPr lang="en-US" sz="2400" dirty="0"/>
              <a:t>.</a:t>
            </a:r>
          </a:p>
          <a:p>
            <a:r>
              <a:rPr lang="en-US" sz="2400" dirty="0"/>
              <a:t>Drawing a </a:t>
            </a:r>
            <a:r>
              <a:rPr lang="en-US" sz="2400" dirty="0" err="1"/>
              <a:t>CheckBox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92EE6-13AC-D4CC-3E53-B54C358D8885}"/>
              </a:ext>
            </a:extLst>
          </p:cNvPr>
          <p:cNvSpPr txBox="1"/>
          <p:nvPr/>
        </p:nvSpPr>
        <p:spPr>
          <a:xfrm>
            <a:off x="1875413" y="2641415"/>
            <a:ext cx="705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where </a:t>
            </a:r>
            <a:r>
              <a:rPr lang="en-US" sz="2400" b="1" dirty="0"/>
              <a:t>polymorphism </a:t>
            </a:r>
            <a:r>
              <a:rPr lang="en-US" sz="2400" dirty="0"/>
              <a:t>happens.</a:t>
            </a:r>
          </a:p>
        </p:txBody>
      </p:sp>
    </p:spTree>
    <p:extLst>
      <p:ext uri="{BB962C8B-B14F-4D97-AF65-F5344CB8AC3E}">
        <p14:creationId xmlns:p14="http://schemas.microsoft.com/office/powerpoint/2010/main" val="416991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E3FA2-9B0A-E1C3-D317-A4D59D50DE8F}"/>
              </a:ext>
            </a:extLst>
          </p:cNvPr>
          <p:cNvSpPr txBox="1"/>
          <p:nvPr/>
        </p:nvSpPr>
        <p:spPr>
          <a:xfrm>
            <a:off x="1659392" y="729734"/>
            <a:ext cx="6094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Deep Inheritance Hierarchies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F6F6E-E9B0-BA3B-4ADF-96ADA2F2505C}"/>
              </a:ext>
            </a:extLst>
          </p:cNvPr>
          <p:cNvSpPr txBox="1"/>
          <p:nvPr/>
        </p:nvSpPr>
        <p:spPr>
          <a:xfrm>
            <a:off x="1690007" y="185934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common mistake amongst people who start out with object-oriented programming:</a:t>
            </a:r>
          </a:p>
          <a:p>
            <a:r>
              <a:rPr lang="en-US" sz="2400" dirty="0"/>
              <a:t>They abuse inheritance and create deep, complex and fragile hierarchies that easily break.</a:t>
            </a:r>
          </a:p>
        </p:txBody>
      </p:sp>
    </p:spTree>
    <p:extLst>
      <p:ext uri="{BB962C8B-B14F-4D97-AF65-F5344CB8AC3E}">
        <p14:creationId xmlns:p14="http://schemas.microsoft.com/office/powerpoint/2010/main" val="97896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0D92-95E6-7F10-DE9F-4E65859C6A01}"/>
              </a:ext>
            </a:extLst>
          </p:cNvPr>
          <p:cNvSpPr txBox="1"/>
          <p:nvPr/>
        </p:nvSpPr>
        <p:spPr>
          <a:xfrm>
            <a:off x="1436914" y="669471"/>
            <a:ext cx="827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 Inheritance Hierarchies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D6817-08F7-8494-1065-8E2FB1C989A2}"/>
              </a:ext>
            </a:extLst>
          </p:cNvPr>
          <p:cNvSpPr txBox="1"/>
          <p:nvPr/>
        </p:nvSpPr>
        <p:spPr>
          <a:xfrm>
            <a:off x="1436914" y="1526721"/>
            <a:ext cx="8490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problem is that whenever we use inheritance between two classes, we are creating</a:t>
            </a:r>
            <a:r>
              <a:rPr lang="en-US" sz="2400" b="1" dirty="0"/>
              <a:t> dependency </a:t>
            </a:r>
            <a:r>
              <a:rPr lang="en-US" sz="2400" dirty="0"/>
              <a:t>or </a:t>
            </a:r>
            <a:r>
              <a:rPr lang="en-US" sz="2400" b="1" dirty="0"/>
              <a:t>coupling</a:t>
            </a:r>
            <a:r>
              <a:rPr lang="en-US" sz="2400" dirty="0"/>
              <a:t> between them. </a:t>
            </a:r>
          </a:p>
          <a:p>
            <a:r>
              <a:rPr lang="en-US" sz="2400" dirty="0"/>
              <a:t>The higher in the hierarchy, we make a change, the costs of the change is going to be higher.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2722D-99B5-BBDD-640C-AC201F377C85}"/>
              </a:ext>
            </a:extLst>
          </p:cNvPr>
          <p:cNvSpPr txBox="1"/>
          <p:nvPr/>
        </p:nvSpPr>
        <p:spPr>
          <a:xfrm>
            <a:off x="1502229" y="3657600"/>
            <a:ext cx="8678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go for deep inheritance hierarchies. Limit the inheritance to a maximum of 3 levels. Anything more than that will be going to get complicated and probably going to bite you later on.</a:t>
            </a:r>
          </a:p>
        </p:txBody>
      </p:sp>
    </p:spTree>
    <p:extLst>
      <p:ext uri="{BB962C8B-B14F-4D97-AF65-F5344CB8AC3E}">
        <p14:creationId xmlns:p14="http://schemas.microsoft.com/office/powerpoint/2010/main" val="398705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F5B36-31EB-E471-CC4A-2091C72FEC39}"/>
              </a:ext>
            </a:extLst>
          </p:cNvPr>
          <p:cNvSpPr txBox="1"/>
          <p:nvPr/>
        </p:nvSpPr>
        <p:spPr>
          <a:xfrm>
            <a:off x="1379764" y="816429"/>
            <a:ext cx="881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 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0E7B9-6B5E-136B-018C-8DE79A33FA11}"/>
              </a:ext>
            </a:extLst>
          </p:cNvPr>
          <p:cNvSpPr txBox="1"/>
          <p:nvPr/>
        </p:nvSpPr>
        <p:spPr>
          <a:xfrm>
            <a:off x="1379764" y="1606138"/>
            <a:ext cx="799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a class can also have multiple base classes.</a:t>
            </a:r>
          </a:p>
          <a:p>
            <a:r>
              <a:rPr lang="en-US" dirty="0"/>
              <a:t>This is referred to as: Multiple Inheritance.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183B3-A77A-39D5-5FDE-1783F0652E23}"/>
              </a:ext>
            </a:extLst>
          </p:cNvPr>
          <p:cNvSpPr txBox="1"/>
          <p:nvPr/>
        </p:nvSpPr>
        <p:spPr>
          <a:xfrm>
            <a:off x="1379764" y="2569512"/>
            <a:ext cx="6739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great example of multiple inheritance is the iostream class.</a:t>
            </a:r>
          </a:p>
          <a:p>
            <a:r>
              <a:rPr lang="en-US" dirty="0"/>
              <a:t>iostream has two parents: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ostream</a:t>
            </a:r>
            <a:r>
              <a:rPr lang="en-US" dirty="0"/>
              <a:t>. That’s why it give s us both reading and writing capability.</a:t>
            </a:r>
          </a:p>
        </p:txBody>
      </p:sp>
    </p:spTree>
    <p:extLst>
      <p:ext uri="{BB962C8B-B14F-4D97-AF65-F5344CB8AC3E}">
        <p14:creationId xmlns:p14="http://schemas.microsoft.com/office/powerpoint/2010/main" val="265832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F871091E47346B29E0D48739BE2CC" ma:contentTypeVersion="0" ma:contentTypeDescription="Create a new document." ma:contentTypeScope="" ma:versionID="37e69e5d3e4601db46b9ed870a5916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49797-2E34-4FD9-A79E-A7F6A7C24A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C23E99-8952-46F2-AB8E-98469D112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B083FE-D008-4039-BE7A-A30517E06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34202</TotalTime>
  <Words>2194</Words>
  <Application>Microsoft Office PowerPoint</Application>
  <PresentationFormat>Widescreen</PresentationFormat>
  <Paragraphs>271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CS400 Knowledge Probe Solution  and  Big Oh Concept (brief)</vt:lpstr>
      <vt:lpstr>Question 1: Four Principles of OOP</vt:lpstr>
      <vt:lpstr>Question 1: Four Principles of OOP</vt:lpstr>
      <vt:lpstr>Question 1: Four Principles of OOP</vt:lpstr>
      <vt:lpstr>Question 1: Four Principles of OOP</vt:lpstr>
      <vt:lpstr>PowerPoint Presentation</vt:lpstr>
      <vt:lpstr>PowerPoint Presentation</vt:lpstr>
      <vt:lpstr>PowerPoint Presentation</vt:lpstr>
      <vt:lpstr>PowerPoint Presentation</vt:lpstr>
      <vt:lpstr>OOP in CS400 Course</vt:lpstr>
      <vt:lpstr>Q2: A C++ Class </vt:lpstr>
      <vt:lpstr>Q2: A C++ Class (step 1: member vars)</vt:lpstr>
      <vt:lpstr>Q2: A C++ Class (step 2: constructors)</vt:lpstr>
      <vt:lpstr>Q2: A C++ Class (step 3: getters/setters)</vt:lpstr>
      <vt:lpstr>PowerPoint Presentation</vt:lpstr>
      <vt:lpstr>Q3: A function that returns avg</vt:lpstr>
      <vt:lpstr>Q3: A function (step 1: print max )</vt:lpstr>
      <vt:lpstr>Q3: A function (step 2: calculate avg and return)</vt:lpstr>
      <vt:lpstr>PowerPoint Presentation</vt:lpstr>
      <vt:lpstr>Q3: A simple function (another sol)</vt:lpstr>
      <vt:lpstr>Write Functions in CS400</vt:lpstr>
      <vt:lpstr>Q4: A template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Templates in CS400</vt:lpstr>
      <vt:lpstr>Big Oh: A Concept to Describe Time/Space Complexity </vt:lpstr>
    </vt:vector>
  </TitlesOfParts>
  <Company>Wichita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CS400 Knowledge Probe Solution  and  Big Oh Concept (brief)</dc:title>
  <dc:creator>Huabo Lu</dc:creator>
  <cp:lastModifiedBy>Rong Li</cp:lastModifiedBy>
  <cp:revision>1</cp:revision>
  <dcterms:created xsi:type="dcterms:W3CDTF">2022-08-23T21:59:01Z</dcterms:created>
  <dcterms:modified xsi:type="dcterms:W3CDTF">2024-01-21T00:15:17Z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0x010100CCDF871091E47346B29E0D48739BE2CC</vt:lpwstr>
  </property>
</Properties>
</file>