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0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FD31-A892-4695-8A13-DB11D6681810}" type="datetimeFigureOut">
              <a:rPr lang="en-GB" smtClean="0"/>
              <a:t>05/06/2015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6196-1A1B-47E8-8865-00B4AC264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Zygo</a:t>
            </a:r>
            <a:r>
              <a:rPr lang="en-US" dirty="0" smtClean="0"/>
              <a:t> White Light Interferometry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1" y="885826"/>
            <a:ext cx="8887138" cy="5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" y="1389460"/>
            <a:ext cx="9006610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834598"/>
            <a:ext cx="8886743" cy="51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0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2"/>
          <a:stretch/>
        </p:blipFill>
        <p:spPr>
          <a:xfrm>
            <a:off x="571500" y="817581"/>
            <a:ext cx="8001000" cy="56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4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5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8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Zygo White Light Interferometry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Zygo White Light Interferometry</dc:title>
  <dc:creator>Jack Krantz</dc:creator>
  <cp:lastModifiedBy>Jack Krantz</cp:lastModifiedBy>
  <cp:revision>3</cp:revision>
  <dcterms:created xsi:type="dcterms:W3CDTF">2015-06-05T16:05:49Z</dcterms:created>
  <dcterms:modified xsi:type="dcterms:W3CDTF">2015-06-05T16:18:03Z</dcterms:modified>
</cp:coreProperties>
</file>