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4"/>
  </p:notesMasterIdLst>
  <p:sldIdLst>
    <p:sldId id="262" r:id="rId5"/>
    <p:sldId id="286" r:id="rId6"/>
    <p:sldId id="287" r:id="rId7"/>
    <p:sldId id="288" r:id="rId8"/>
    <p:sldId id="289" r:id="rId9"/>
    <p:sldId id="290" r:id="rId10"/>
    <p:sldId id="291" r:id="rId11"/>
    <p:sldId id="294" r:id="rId12"/>
    <p:sldId id="278" r:id="rId13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5"/>
      <p:bold r:id="rId16"/>
      <p:italic r:id="rId17"/>
      <p:boldItalic r:id="rId18"/>
    </p:embeddedFont>
    <p:embeddedFont>
      <p:font typeface="Fira Sans SemiBold" panose="020B06030500000200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5A34EC2A-6BB9-47D1-8F6E-1DCE6AF001E9}" v="26" dt="2020-08-06T07:36:14.04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474"/>
    <p:restoredTop sz="86447"/>
  </p:normalViewPr>
  <p:slideViewPr>
    <p:cSldViewPr snapToGrid="0">
      <p:cViewPr varScale="1">
        <p:scale>
          <a:sx n="120" d="100"/>
          <a:sy n="120" d="100"/>
        </p:scale>
        <p:origin x="184" y="5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5A34EC2A-6BB9-47D1-8F6E-1DCE6AF001E9}"/>
    <pc:docChg chg="undo custSel addSld delSld modSld sldOrd">
      <pc:chgData name="Thangavel, Prabhu" userId="3e579001-273a-496a-ad86-41a8219b525d" providerId="ADAL" clId="{5A34EC2A-6BB9-47D1-8F6E-1DCE6AF001E9}" dt="2020-08-06T07:36:16.578" v="2493" actId="1076"/>
      <pc:docMkLst>
        <pc:docMk/>
      </pc:docMkLst>
      <pc:sldChg chg="del">
        <pc:chgData name="Thangavel, Prabhu" userId="3e579001-273a-496a-ad86-41a8219b525d" providerId="ADAL" clId="{5A34EC2A-6BB9-47D1-8F6E-1DCE6AF001E9}" dt="2020-08-05T14:00:06.30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5A34EC2A-6BB9-47D1-8F6E-1DCE6AF001E9}" dt="2020-08-05T14:03:43.529" v="139" actId="20577"/>
        <pc:sldMkLst>
          <pc:docMk/>
          <pc:sldMk cId="0" sldId="262"/>
        </pc:sldMkLst>
        <pc:spChg chg="mod">
          <ac:chgData name="Thangavel, Prabhu" userId="3e579001-273a-496a-ad86-41a8219b525d" providerId="ADAL" clId="{5A34EC2A-6BB9-47D1-8F6E-1DCE6AF001E9}" dt="2020-08-05T14:03:43.529" v="139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5A34EC2A-6BB9-47D1-8F6E-1DCE6AF001E9}" dt="2020-08-05T14:25:42.090" v="563" actId="2696"/>
        <pc:sldMkLst>
          <pc:docMk/>
          <pc:sldMk cId="0" sldId="264"/>
        </pc:sldMkLst>
      </pc:sldChg>
      <pc:sldChg chg="del">
        <pc:chgData name="Thangavel, Prabhu" userId="3e579001-273a-496a-ad86-41a8219b525d" providerId="ADAL" clId="{5A34EC2A-6BB9-47D1-8F6E-1DCE6AF001E9}" dt="2020-08-05T14:03:06.495" v="132" actId="2696"/>
        <pc:sldMkLst>
          <pc:docMk/>
          <pc:sldMk cId="0" sldId="265"/>
        </pc:sldMkLst>
      </pc:sldChg>
      <pc:sldChg chg="del">
        <pc:chgData name="Thangavel, Prabhu" userId="3e579001-273a-496a-ad86-41a8219b525d" providerId="ADAL" clId="{5A34EC2A-6BB9-47D1-8F6E-1DCE6AF001E9}" dt="2020-08-05T14:03:23.314" v="137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5A34EC2A-6BB9-47D1-8F6E-1DCE6AF001E9}" dt="2020-08-05T14:25:32.631" v="562" actId="2696"/>
        <pc:sldMkLst>
          <pc:docMk/>
          <pc:sldMk cId="0" sldId="267"/>
        </pc:sldMkLst>
      </pc:sldChg>
      <pc:sldChg chg="del">
        <pc:chgData name="Thangavel, Prabhu" userId="3e579001-273a-496a-ad86-41a8219b525d" providerId="ADAL" clId="{5A34EC2A-6BB9-47D1-8F6E-1DCE6AF001E9}" dt="2020-08-05T14:03:11.761" v="135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5A34EC2A-6BB9-47D1-8F6E-1DCE6AF001E9}" dt="2020-08-05T14:03:09.445" v="134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5A34EC2A-6BB9-47D1-8F6E-1DCE6AF001E9}" dt="2020-08-05T14:03:21.093" v="136" actId="2696"/>
        <pc:sldMkLst>
          <pc:docMk/>
          <pc:sldMk cId="0" sldId="277"/>
        </pc:sldMkLst>
      </pc:sldChg>
      <pc:sldChg chg="del">
        <pc:chgData name="Thangavel, Prabhu" userId="3e579001-273a-496a-ad86-41a8219b525d" providerId="ADAL" clId="{5A34EC2A-6BB9-47D1-8F6E-1DCE6AF001E9}" dt="2020-08-05T14:35:21.347" v="950" actId="2696"/>
        <pc:sldMkLst>
          <pc:docMk/>
          <pc:sldMk cId="661667781" sldId="285"/>
        </pc:sldMkLst>
      </pc:sldChg>
      <pc:sldChg chg="addSp delSp modSp add ord">
        <pc:chgData name="Thangavel, Prabhu" userId="3e579001-273a-496a-ad86-41a8219b525d" providerId="ADAL" clId="{5A34EC2A-6BB9-47D1-8F6E-1DCE6AF001E9}" dt="2020-08-06T07:34:53.611" v="2459" actId="1076"/>
        <pc:sldMkLst>
          <pc:docMk/>
          <pc:sldMk cId="1998108652" sldId="286"/>
        </pc:sldMkLst>
        <pc:spChg chg="mod">
          <ac:chgData name="Thangavel, Prabhu" userId="3e579001-273a-496a-ad86-41a8219b525d" providerId="ADAL" clId="{5A34EC2A-6BB9-47D1-8F6E-1DCE6AF001E9}" dt="2020-08-05T14:03:56.059" v="150" actId="20577"/>
          <ac:spMkLst>
            <pc:docMk/>
            <pc:sldMk cId="1998108652" sldId="286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6:20:17.628" v="979" actId="6549"/>
          <ac:spMkLst>
            <pc:docMk/>
            <pc:sldMk cId="1998108652" sldId="286"/>
            <ac:spMk id="230" creationId="{00000000-0000-0000-0000-000000000000}"/>
          </ac:spMkLst>
        </pc:spChg>
        <pc:spChg chg="del mod">
          <ac:chgData name="Thangavel, Prabhu" userId="3e579001-273a-496a-ad86-41a8219b525d" providerId="ADAL" clId="{5A34EC2A-6BB9-47D1-8F6E-1DCE6AF001E9}" dt="2020-08-05T14:04:00.984" v="152" actId="478"/>
          <ac:spMkLst>
            <pc:docMk/>
            <pc:sldMk cId="1998108652" sldId="286"/>
            <ac:spMk id="233" creationId="{00000000-0000-0000-0000-000000000000}"/>
          </ac:spMkLst>
        </pc:spChg>
        <pc:spChg chg="del">
          <ac:chgData name="Thangavel, Prabhu" userId="3e579001-273a-496a-ad86-41a8219b525d" providerId="ADAL" clId="{5A34EC2A-6BB9-47D1-8F6E-1DCE6AF001E9}" dt="2020-08-05T14:04:03.594" v="153" actId="478"/>
          <ac:spMkLst>
            <pc:docMk/>
            <pc:sldMk cId="1998108652" sldId="286"/>
            <ac:spMk id="235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4:53.611" v="2459" actId="1076"/>
          <ac:grpSpMkLst>
            <pc:docMk/>
            <pc:sldMk cId="1998108652" sldId="286"/>
            <ac:grpSpMk id="11" creationId="{7CE97057-4EFA-4B63-93CF-896CD138C495}"/>
          </ac:grpSpMkLst>
        </pc:grpChg>
        <pc:grpChg chg="del mod">
          <ac:chgData name="Thangavel, Prabhu" userId="3e579001-273a-496a-ad86-41a8219b525d" providerId="ADAL" clId="{5A34EC2A-6BB9-47D1-8F6E-1DCE6AF001E9}" dt="2020-08-06T07:34:49.674" v="2457" actId="478"/>
          <ac:grpSpMkLst>
            <pc:docMk/>
            <pc:sldMk cId="1998108652" sldId="286"/>
            <ac:grpSpMk id="223" creationId="{00000000-0000-0000-0000-000000000000}"/>
          </ac:grpSpMkLst>
        </pc:grpChg>
      </pc:sldChg>
      <pc:sldChg chg="modSp add del">
        <pc:chgData name="Thangavel, Prabhu" userId="3e579001-273a-496a-ad86-41a8219b525d" providerId="ADAL" clId="{5A34EC2A-6BB9-47D1-8F6E-1DCE6AF001E9}" dt="2020-08-05T14:26:22.663" v="569" actId="2696"/>
        <pc:sldMkLst>
          <pc:docMk/>
          <pc:sldMk cId="98572932" sldId="287"/>
        </pc:sldMkLst>
        <pc:spChg chg="mod">
          <ac:chgData name="Thangavel, Prabhu" userId="3e579001-273a-496a-ad86-41a8219b525d" providerId="ADAL" clId="{5A34EC2A-6BB9-47D1-8F6E-1DCE6AF001E9}" dt="2020-08-05T14:26:12.919" v="567" actId="1076"/>
          <ac:spMkLst>
            <pc:docMk/>
            <pc:sldMk cId="98572932" sldId="287"/>
            <ac:spMk id="230" creationId="{00000000-0000-0000-0000-000000000000}"/>
          </ac:spMkLst>
        </pc:spChg>
      </pc:sldChg>
      <pc:sldChg chg="addSp delSp modSp add">
        <pc:chgData name="Thangavel, Prabhu" userId="3e579001-273a-496a-ad86-41a8219b525d" providerId="ADAL" clId="{5A34EC2A-6BB9-47D1-8F6E-1DCE6AF001E9}" dt="2020-08-06T07:35:11.112" v="2463" actId="478"/>
        <pc:sldMkLst>
          <pc:docMk/>
          <pc:sldMk cId="1164600800" sldId="287"/>
        </pc:sldMkLst>
        <pc:spChg chg="mod">
          <ac:chgData name="Thangavel, Prabhu" userId="3e579001-273a-496a-ad86-41a8219b525d" providerId="ADAL" clId="{5A34EC2A-6BB9-47D1-8F6E-1DCE6AF001E9}" dt="2020-08-05T14:26:41.843" v="592" actId="14100"/>
          <ac:spMkLst>
            <pc:docMk/>
            <pc:sldMk cId="1164600800" sldId="28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7:35:06.075" v="2462" actId="6549"/>
          <ac:spMkLst>
            <pc:docMk/>
            <pc:sldMk cId="1164600800" sldId="287"/>
            <ac:spMk id="230" creationId="{00000000-0000-0000-0000-000000000000}"/>
          </ac:spMkLst>
        </pc:spChg>
        <pc:grpChg chg="add del">
          <ac:chgData name="Thangavel, Prabhu" userId="3e579001-273a-496a-ad86-41a8219b525d" providerId="ADAL" clId="{5A34EC2A-6BB9-47D1-8F6E-1DCE6AF001E9}" dt="2020-08-06T07:35:11.112" v="2463" actId="478"/>
          <ac:grpSpMkLst>
            <pc:docMk/>
            <pc:sldMk cId="1164600800" sldId="287"/>
            <ac:grpSpMk id="11" creationId="{9ACCDAB7-A36F-44A5-8330-021043B4BE3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18.888" v="2467" actId="1076"/>
        <pc:sldMkLst>
          <pc:docMk/>
          <pc:sldMk cId="2246341509" sldId="288"/>
        </pc:sldMkLst>
        <pc:spChg chg="mod">
          <ac:chgData name="Thangavel, Prabhu" userId="3e579001-273a-496a-ad86-41a8219b525d" providerId="ADAL" clId="{5A34EC2A-6BB9-47D1-8F6E-1DCE6AF001E9}" dt="2020-08-05T14:27:09.160" v="625" actId="20577"/>
          <ac:spMkLst>
            <pc:docMk/>
            <pc:sldMk cId="2246341509" sldId="288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27:14.218" v="638" actId="20577"/>
          <ac:spMkLst>
            <pc:docMk/>
            <pc:sldMk cId="2246341509" sldId="288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18.888" v="2467" actId="1076"/>
          <ac:grpSpMkLst>
            <pc:docMk/>
            <pc:sldMk cId="2246341509" sldId="288"/>
            <ac:grpSpMk id="11" creationId="{A949822C-D223-4A1B-B002-FB2AE66A11AF}"/>
          </ac:grpSpMkLst>
        </pc:grpChg>
        <pc:grpChg chg="del mod">
          <ac:chgData name="Thangavel, Prabhu" userId="3e579001-273a-496a-ad86-41a8219b525d" providerId="ADAL" clId="{5A34EC2A-6BB9-47D1-8F6E-1DCE6AF001E9}" dt="2020-08-06T07:35:15.059" v="2465" actId="478"/>
          <ac:grpSpMkLst>
            <pc:docMk/>
            <pc:sldMk cId="2246341509" sldId="288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38.582" v="2474" actId="1036"/>
        <pc:sldMkLst>
          <pc:docMk/>
          <pc:sldMk cId="4253365143" sldId="289"/>
        </pc:sldMkLst>
        <pc:spChg chg="mod">
          <ac:chgData name="Thangavel, Prabhu" userId="3e579001-273a-496a-ad86-41a8219b525d" providerId="ADAL" clId="{5A34EC2A-6BB9-47D1-8F6E-1DCE6AF001E9}" dt="2020-08-05T14:27:31.177" v="654" actId="20577"/>
          <ac:spMkLst>
            <pc:docMk/>
            <pc:sldMk cId="4253365143" sldId="289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7:35:33.366" v="2472" actId="1076"/>
          <ac:spMkLst>
            <pc:docMk/>
            <pc:sldMk cId="4253365143" sldId="289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38.582" v="2474" actId="1036"/>
          <ac:grpSpMkLst>
            <pc:docMk/>
            <pc:sldMk cId="4253365143" sldId="289"/>
            <ac:grpSpMk id="11" creationId="{FFE0F872-D9F0-4C40-8135-66CA2036A794}"/>
          </ac:grpSpMkLst>
        </pc:grpChg>
        <pc:grpChg chg="del mod">
          <ac:chgData name="Thangavel, Prabhu" userId="3e579001-273a-496a-ad86-41a8219b525d" providerId="ADAL" clId="{5A34EC2A-6BB9-47D1-8F6E-1DCE6AF001E9}" dt="2020-08-06T07:35:29.327" v="2469" actId="478"/>
          <ac:grpSpMkLst>
            <pc:docMk/>
            <pc:sldMk cId="4253365143" sldId="289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46.384" v="2478" actId="1076"/>
        <pc:sldMkLst>
          <pc:docMk/>
          <pc:sldMk cId="142616244" sldId="290"/>
        </pc:sldMkLst>
        <pc:spChg chg="mod">
          <ac:chgData name="Thangavel, Prabhu" userId="3e579001-273a-496a-ad86-41a8219b525d" providerId="ADAL" clId="{5A34EC2A-6BB9-47D1-8F6E-1DCE6AF001E9}" dt="2020-08-05T14:28:35.833" v="710" actId="20577"/>
          <ac:spMkLst>
            <pc:docMk/>
            <pc:sldMk cId="142616244" sldId="290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6:36:02.661" v="2263" actId="20577"/>
          <ac:spMkLst>
            <pc:docMk/>
            <pc:sldMk cId="142616244" sldId="290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46.384" v="2478" actId="1076"/>
          <ac:grpSpMkLst>
            <pc:docMk/>
            <pc:sldMk cId="142616244" sldId="290"/>
            <ac:grpSpMk id="11" creationId="{58F6EA10-D078-4085-9DA7-346ED00C273F}"/>
          </ac:grpSpMkLst>
        </pc:grpChg>
        <pc:grpChg chg="del mod">
          <ac:chgData name="Thangavel, Prabhu" userId="3e579001-273a-496a-ad86-41a8219b525d" providerId="ADAL" clId="{5A34EC2A-6BB9-47D1-8F6E-1DCE6AF001E9}" dt="2020-08-06T07:35:42.625" v="2476" actId="478"/>
          <ac:grpSpMkLst>
            <pc:docMk/>
            <pc:sldMk cId="142616244" sldId="290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53.099" v="2481" actId="1076"/>
        <pc:sldMkLst>
          <pc:docMk/>
          <pc:sldMk cId="2052144046" sldId="291"/>
        </pc:sldMkLst>
        <pc:spChg chg="mod">
          <ac:chgData name="Thangavel, Prabhu" userId="3e579001-273a-496a-ad86-41a8219b525d" providerId="ADAL" clId="{5A34EC2A-6BB9-47D1-8F6E-1DCE6AF001E9}" dt="2020-08-05T14:29:20.895" v="758" actId="20577"/>
          <ac:spMkLst>
            <pc:docMk/>
            <pc:sldMk cId="2052144046" sldId="291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29:27.656" v="779" actId="20577"/>
          <ac:spMkLst>
            <pc:docMk/>
            <pc:sldMk cId="2052144046" sldId="291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53.099" v="2481" actId="1076"/>
          <ac:grpSpMkLst>
            <pc:docMk/>
            <pc:sldMk cId="2052144046" sldId="291"/>
            <ac:grpSpMk id="11" creationId="{BF789F66-621E-4DD9-9198-D36F5E8665A1}"/>
          </ac:grpSpMkLst>
        </pc:grpChg>
        <pc:grpChg chg="del">
          <ac:chgData name="Thangavel, Prabhu" userId="3e579001-273a-496a-ad86-41a8219b525d" providerId="ADAL" clId="{5A34EC2A-6BB9-47D1-8F6E-1DCE6AF001E9}" dt="2020-08-06T07:35:50.100" v="2479" actId="478"/>
          <ac:grpSpMkLst>
            <pc:docMk/>
            <pc:sldMk cId="2052144046" sldId="291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6:01.113" v="2485" actId="1076"/>
        <pc:sldMkLst>
          <pc:docMk/>
          <pc:sldMk cId="900355673" sldId="292"/>
        </pc:sldMkLst>
        <pc:spChg chg="mod">
          <ac:chgData name="Thangavel, Prabhu" userId="3e579001-273a-496a-ad86-41a8219b525d" providerId="ADAL" clId="{5A34EC2A-6BB9-47D1-8F6E-1DCE6AF001E9}" dt="2020-08-05T14:30:05.252" v="806" actId="20577"/>
          <ac:spMkLst>
            <pc:docMk/>
            <pc:sldMk cId="900355673" sldId="292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30:17.033" v="838" actId="20577"/>
          <ac:spMkLst>
            <pc:docMk/>
            <pc:sldMk cId="900355673" sldId="292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6:01.113" v="2485" actId="1076"/>
          <ac:grpSpMkLst>
            <pc:docMk/>
            <pc:sldMk cId="900355673" sldId="292"/>
            <ac:grpSpMk id="11" creationId="{B63F1CBF-F565-4ADA-A6E2-1FACA0C34F68}"/>
          </ac:grpSpMkLst>
        </pc:grpChg>
        <pc:grpChg chg="del mod">
          <ac:chgData name="Thangavel, Prabhu" userId="3e579001-273a-496a-ad86-41a8219b525d" providerId="ADAL" clId="{5A34EC2A-6BB9-47D1-8F6E-1DCE6AF001E9}" dt="2020-08-06T07:35:57.663" v="2483" actId="478"/>
          <ac:grpSpMkLst>
            <pc:docMk/>
            <pc:sldMk cId="900355673" sldId="292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6:08.975" v="2489" actId="1076"/>
        <pc:sldMkLst>
          <pc:docMk/>
          <pc:sldMk cId="710056996" sldId="293"/>
        </pc:sldMkLst>
        <pc:spChg chg="mod">
          <ac:chgData name="Thangavel, Prabhu" userId="3e579001-273a-496a-ad86-41a8219b525d" providerId="ADAL" clId="{5A34EC2A-6BB9-47D1-8F6E-1DCE6AF001E9}" dt="2020-08-05T14:30:40.979" v="866" actId="20577"/>
          <ac:spMkLst>
            <pc:docMk/>
            <pc:sldMk cId="710056996" sldId="293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30:48.074" v="893" actId="20577"/>
          <ac:spMkLst>
            <pc:docMk/>
            <pc:sldMk cId="710056996" sldId="293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6:08.975" v="2489" actId="1076"/>
          <ac:grpSpMkLst>
            <pc:docMk/>
            <pc:sldMk cId="710056996" sldId="293"/>
            <ac:grpSpMk id="11" creationId="{03362641-3382-4D15-94DB-A2CE2C6D67F3}"/>
          </ac:grpSpMkLst>
        </pc:grpChg>
        <pc:grpChg chg="del mod">
          <ac:chgData name="Thangavel, Prabhu" userId="3e579001-273a-496a-ad86-41a8219b525d" providerId="ADAL" clId="{5A34EC2A-6BB9-47D1-8F6E-1DCE6AF001E9}" dt="2020-08-06T07:36:05.475" v="2487" actId="478"/>
          <ac:grpSpMkLst>
            <pc:docMk/>
            <pc:sldMk cId="710056996" sldId="293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6:16.578" v="2493" actId="1076"/>
        <pc:sldMkLst>
          <pc:docMk/>
          <pc:sldMk cId="2335833026" sldId="294"/>
        </pc:sldMkLst>
        <pc:spChg chg="mod">
          <ac:chgData name="Thangavel, Prabhu" userId="3e579001-273a-496a-ad86-41a8219b525d" providerId="ADAL" clId="{5A34EC2A-6BB9-47D1-8F6E-1DCE6AF001E9}" dt="2020-08-05T14:31:06.545" v="920" actId="20577"/>
          <ac:spMkLst>
            <pc:docMk/>
            <pc:sldMk cId="2335833026" sldId="294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6:39:30.294" v="2455" actId="1076"/>
          <ac:spMkLst>
            <pc:docMk/>
            <pc:sldMk cId="2335833026" sldId="294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6:16.578" v="2493" actId="1076"/>
          <ac:grpSpMkLst>
            <pc:docMk/>
            <pc:sldMk cId="2335833026" sldId="294"/>
            <ac:grpSpMk id="11" creationId="{8B9D2AD9-CB1E-4A65-9E8C-62D5EE93BEFD}"/>
          </ac:grpSpMkLst>
        </pc:grpChg>
        <pc:grpChg chg="del mod">
          <ac:chgData name="Thangavel, Prabhu" userId="3e579001-273a-496a-ad86-41a8219b525d" providerId="ADAL" clId="{5A34EC2A-6BB9-47D1-8F6E-1DCE6AF001E9}" dt="2020-08-06T07:36:13.497" v="2491" actId="478"/>
          <ac:grpSpMkLst>
            <pc:docMk/>
            <pc:sldMk cId="2335833026" sldId="294"/>
            <ac:grpSpMk id="223" creationId="{00000000-0000-0000-0000-000000000000}"/>
          </ac:grpSpMkLst>
        </pc:grpChg>
      </pc:sldChg>
      <pc:sldChg chg="modSp add setBg">
        <pc:chgData name="Thangavel, Prabhu" userId="3e579001-273a-496a-ad86-41a8219b525d" providerId="ADAL" clId="{5A34EC2A-6BB9-47D1-8F6E-1DCE6AF001E9}" dt="2020-08-06T06:14:34.181" v="977" actId="20577"/>
        <pc:sldMkLst>
          <pc:docMk/>
          <pc:sldMk cId="0" sldId="295"/>
        </pc:sldMkLst>
        <pc:spChg chg="mod">
          <ac:chgData name="Thangavel, Prabhu" userId="3e579001-273a-496a-ad86-41a8219b525d" providerId="ADAL" clId="{5A34EC2A-6BB9-47D1-8F6E-1DCE6AF001E9}" dt="2020-08-06T06:14:34.181" v="977" actId="20577"/>
          <ac:spMkLst>
            <pc:docMk/>
            <pc:sldMk cId="0" sldId="295"/>
            <ac:spMk id="399" creationId="{00000000-0000-0000-0000-000000000000}"/>
          </ac:spMkLst>
        </pc:spChg>
      </pc:sldChg>
      <pc:sldMasterChg chg="delSldLayout">
        <pc:chgData name="Thangavel, Prabhu" userId="3e579001-273a-496a-ad86-41a8219b525d" providerId="ADAL" clId="{5A34EC2A-6BB9-47D1-8F6E-1DCE6AF001E9}" dt="2020-08-05T14:35:21.350" v="951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5A34EC2A-6BB9-47D1-8F6E-1DCE6AF001E9}" dt="2020-08-05T14:03:06.506" v="133" actId="2696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Thangavel, Prabhu" userId="3e579001-273a-496a-ad86-41a8219b525d" providerId="ADAL" clId="{5A34EC2A-6BB9-47D1-8F6E-1DCE6AF001E9}" dt="2020-08-05T14:25:42.092" v="564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5A34EC2A-6BB9-47D1-8F6E-1DCE6AF001E9}" dt="2020-08-05T14:35:21.350" v="951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5A34EC2A-6BB9-47D1-8F6E-1DCE6AF001E9}" dt="2020-08-05T14:03:23.316" v="138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910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57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138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023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265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232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888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title only">
  <p:cSld name="TITLE_ONL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4410298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Providers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Resource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Provisioner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Terraform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Terraform work flow </a:t>
            </a: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 rot="2466725">
            <a:off x="4836185" y="2175386"/>
            <a:ext cx="456024" cy="4354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87851" y="0"/>
            <a:ext cx="6849864" cy="6224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Providers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268031" y="965619"/>
            <a:ext cx="7289699" cy="3425555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Providers are responsible 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to enable API communication to Infrastructure service providers.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Providers generally are 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Public cloud : AWS, GCP, Azure, Digital ocean etc..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Private solutions : Open stack &amp; VMware.</a:t>
            </a:r>
          </a:p>
          <a:p>
            <a:pPr>
              <a:buClr>
                <a:schemeClr val="accent1"/>
              </a:buClr>
            </a:pPr>
            <a:r>
              <a:rPr lang="en-US" sz="1200" u="sng" dirty="0">
                <a:solidFill>
                  <a:schemeClr val="accent1"/>
                </a:solidFill>
              </a:rPr>
              <a:t>AWS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provider "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access_key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“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xxxxx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”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secret_key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“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xxxxx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”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region = “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xxxxx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”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7CE97057-4EFA-4B63-93CF-896CD138C495}"/>
              </a:ext>
            </a:extLst>
          </p:cNvPr>
          <p:cNvGrpSpPr/>
          <p:nvPr/>
        </p:nvGrpSpPr>
        <p:grpSpPr>
          <a:xfrm>
            <a:off x="174870" y="163847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DA93D276-655F-4B10-A920-A484AC3EAA63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90508CEF-9B29-4A8A-BC0B-529282A2FCC1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B185E288-0C88-4086-B154-3439DF3823DA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810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Resources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107577" y="929181"/>
            <a:ext cx="8160444" cy="408081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After establishing the connection to providers what are we going to do? “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We are going to utilize there resources”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In modern cloud world, someone will have these resource ready and you can utilize it on demand.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“ Hence resources means infrastructure components”</a:t>
            </a: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my_first_machine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”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xxxxx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"t2.micro”</a:t>
            </a: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460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268031" y="965619"/>
            <a:ext cx="7289699" cy="3425555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Information's fetched from providers are data here.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Example 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If you want to fetch images ID information available for your AWS account. [AMI ID are data here]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Fetched data can be used elsewhere in Terraform scripts when required.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A949822C-D223-4A1B-B002-FB2AE66A11AF}"/>
              </a:ext>
            </a:extLst>
          </p:cNvPr>
          <p:cNvGrpSpPr/>
          <p:nvPr/>
        </p:nvGrpSpPr>
        <p:grpSpPr>
          <a:xfrm>
            <a:off x="182554" y="163847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45B55FA6-497E-408C-B698-8DF4F469DFD4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AF812DBC-0556-4CE7-9C4A-8A593D65D669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AABE6A2D-2A21-4554-944B-58A082261709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634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Provisioner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268031" y="965619"/>
            <a:ext cx="7289699" cy="3425555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Using Provisioner you can do changes in instances.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Common uses cases are 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Copying some files to remote servers.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Executing script on newly created instances.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Inject bootstrapping to instances.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Clean up some thing before machine is destroyed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FFE0F872-D9F0-4C40-8135-66CA2036A794}"/>
              </a:ext>
            </a:extLst>
          </p:cNvPr>
          <p:cNvGrpSpPr/>
          <p:nvPr/>
        </p:nvGrpSpPr>
        <p:grpSpPr>
          <a:xfrm>
            <a:off x="182553" y="171531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54D96B1F-AABB-485C-B5D3-8CAFDE01FCBC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30C00FB7-83EC-4431-B532-4D8B147CC8EB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1F5FECDE-C1C5-47E9-9F2B-047C7AECE6BD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336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Terraform State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115262" y="890761"/>
            <a:ext cx="8168126" cy="415765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Terraform state stores status of your managed infrastructure &amp; con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figuration.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This state is used by Terraform to 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map real world resources to your configuration, keep track of meta data and to improve performance of large scale infrastructure.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Terraform state is generally stored in a file locally named as “terraform.tfstate”  but it can be also stored elsewhere which can work better in team environment..</a:t>
            </a: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58F6EA10-D078-4085-9DA7-346ED00C273F}"/>
              </a:ext>
            </a:extLst>
          </p:cNvPr>
          <p:cNvGrpSpPr/>
          <p:nvPr/>
        </p:nvGrpSpPr>
        <p:grpSpPr>
          <a:xfrm>
            <a:off x="205606" y="126418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C7C1FF0C-A1F4-41CF-9D08-8A7BC7FB4184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FA70DB5E-3F31-44E2-81C9-2CE65A0D64ED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03F009AC-9BFD-46F4-AB27-1D3947269860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61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268031" y="965619"/>
            <a:ext cx="7289699" cy="3425555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Shows values that are highlighted after terraform applies.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This output is also maintained in terraform state file.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Example: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o</a:t>
            </a:r>
            <a:r>
              <a:rPr lang="en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utput</a:t>
            </a:r>
            <a:r>
              <a:rPr lang="en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 “</a:t>
            </a:r>
            <a:r>
              <a:rPr lang="en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ami_id</a:t>
            </a:r>
            <a:r>
              <a:rPr lang="en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” {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  value = ”${</a:t>
            </a:r>
            <a:r>
              <a:rPr lang="en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aws_instance.web.ami_id</a:t>
            </a:r>
            <a:r>
              <a:rPr lang="en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}” </a:t>
            </a:r>
            <a:endParaRPr lang="en-IN" dirty="0">
              <a:solidFill>
                <a:schemeClr val="accent2">
                  <a:lumMod val="40000"/>
                  <a:lumOff val="60000"/>
                </a:schemeClr>
              </a:solidFill>
              <a:latin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BF789F66-621E-4DD9-9198-D36F5E8665A1}"/>
              </a:ext>
            </a:extLst>
          </p:cNvPr>
          <p:cNvGrpSpPr/>
          <p:nvPr/>
        </p:nvGrpSpPr>
        <p:grpSpPr>
          <a:xfrm>
            <a:off x="205605" y="163847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5EBF2875-1EDB-4799-A397-4B5804420612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8BDDA897-4444-4291-B236-7A855661C276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FF7126DF-0693-4D16-A5A9-D814499F8CE3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214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Terraform work flow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263501" y="1693628"/>
            <a:ext cx="7451528" cy="1622298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Write  : 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Author </a:t>
            </a: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your code of how your infrastructure shoul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 be.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Plan   : Preview changes before apply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Apply : Provision your infrastructure.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8B9D2AD9-CB1E-4A65-9E8C-62D5EE93BEFD}"/>
              </a:ext>
            </a:extLst>
          </p:cNvPr>
          <p:cNvGrpSpPr/>
          <p:nvPr/>
        </p:nvGrpSpPr>
        <p:grpSpPr>
          <a:xfrm>
            <a:off x="167185" y="138451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6214BE1E-3A36-4AD2-BC8A-84CFE1A72058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05652FB3-476B-4841-B0F2-78C5EFFD9524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E903DC4F-377F-4F9A-A8B1-9DC5B5A2AEB5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583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425</Words>
  <Application>Microsoft Macintosh PowerPoint</Application>
  <PresentationFormat>On-screen Show (16:9)</PresentationFormat>
  <Paragraphs>142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Fira Sans SemiBold</vt:lpstr>
      <vt:lpstr>Arial</vt:lpstr>
      <vt:lpstr>Fira Sans Light</vt:lpstr>
      <vt:lpstr>Leontes template</vt:lpstr>
      <vt:lpstr>What are we going to see in this session?</vt:lpstr>
      <vt:lpstr>Providers</vt:lpstr>
      <vt:lpstr>Resources</vt:lpstr>
      <vt:lpstr>Data</vt:lpstr>
      <vt:lpstr>Provisioner</vt:lpstr>
      <vt:lpstr>Terraform State</vt:lpstr>
      <vt:lpstr>Output</vt:lpstr>
      <vt:lpstr>Terraform work flow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10</cp:revision>
  <dcterms:modified xsi:type="dcterms:W3CDTF">2020-10-07T03:04:55Z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