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comple_variables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comple_variables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var.mymap.name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533</Words>
  <Application>Microsoft Macintosh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SemiBold</vt:lpstr>
      <vt:lpstr>Calibri</vt:lpstr>
      <vt:lpstr>Fira Sans Light</vt:lpstr>
      <vt:lpstr>Wingdings</vt:lpstr>
      <vt:lpstr>Arial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24</cp:revision>
  <dcterms:modified xsi:type="dcterms:W3CDTF">2020-11-20T04:45:42Z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