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312" r:id="rId2"/>
    <p:sldId id="31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8" autoAdjust="0"/>
    <p:restoredTop sz="86391" autoAdjust="0"/>
  </p:normalViewPr>
  <p:slideViewPr>
    <p:cSldViewPr>
      <p:cViewPr varScale="1">
        <p:scale>
          <a:sx n="74" d="100"/>
          <a:sy n="74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5BEC-1904-4796-8A29-CA7C57AE85D8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7208-DA38-4919-A3A6-9763043D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6DE0-52F4-4CBD-9C03-CA5FA9CB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60160"/>
          </a:xfrm>
        </p:spPr>
        <p:txBody>
          <a:bodyPr/>
          <a:lstStyle>
            <a:lvl2pPr marL="912114" indent="-457200">
              <a:buClr>
                <a:schemeClr val="tx1"/>
              </a:buClr>
              <a:buFont typeface="Wingdings" pitchFamily="2" charset="2"/>
              <a:buChar char="§"/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5"/>
            <a:ext cx="30480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508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71834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GCM/Emissions scenario was picked based on an analysis of models done by the North Jersey Public Transit Authority</a:t>
            </a:r>
          </a:p>
          <a:p>
            <a:r>
              <a:rPr lang="en-US" sz="1200" dirty="0" smtClean="0"/>
              <a:t>Models used:  bcm2, echo, gfld2, and hadcm3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95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6" r="6117" b="3268"/>
          <a:stretch/>
        </p:blipFill>
        <p:spPr bwMode="auto">
          <a:xfrm>
            <a:off x="152399" y="228600"/>
            <a:ext cx="8806927" cy="589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324600"/>
            <a:ext cx="51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 of </a:t>
            </a:r>
            <a:r>
              <a:rPr lang="en-US" dirty="0" err="1" smtClean="0"/>
              <a:t>ArcMap</a:t>
            </a:r>
            <a:r>
              <a:rPr lang="en-US" dirty="0" smtClean="0"/>
              <a:t> model that grabs </a:t>
            </a:r>
            <a:r>
              <a:rPr lang="en-US" dirty="0" err="1" smtClean="0"/>
              <a:t>Daymet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7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1413</TotalTime>
  <Words>37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Metro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Westenbroek, Stephen M.</cp:lastModifiedBy>
  <cp:revision>117</cp:revision>
  <dcterms:created xsi:type="dcterms:W3CDTF">2011-07-13T21:53:24Z</dcterms:created>
  <dcterms:modified xsi:type="dcterms:W3CDTF">2012-08-05T03:40:51Z</dcterms:modified>
</cp:coreProperties>
</file>