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42" r:id="rId2"/>
    <p:sldId id="343" r:id="rId3"/>
    <p:sldId id="283" r:id="rId4"/>
    <p:sldId id="349" r:id="rId5"/>
    <p:sldId id="309" r:id="rId6"/>
    <p:sldId id="345" r:id="rId7"/>
    <p:sldId id="346" r:id="rId8"/>
    <p:sldId id="347" r:id="rId9"/>
    <p:sldId id="348" r:id="rId10"/>
    <p:sldId id="350" r:id="rId11"/>
    <p:sldId id="34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8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.water.usgs.gov/Soil_Water_Balance/SWB_code_do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828800"/>
          </a:xfrm>
        </p:spPr>
        <p:txBody>
          <a:bodyPr/>
          <a:lstStyle/>
          <a:p>
            <a:r>
              <a:rPr lang="en-US" sz="6600" dirty="0" smtClean="0"/>
              <a:t>part 4.5:</a:t>
            </a:r>
            <a:br>
              <a:rPr lang="en-US" sz="6600" dirty="0" smtClean="0"/>
            </a:br>
            <a:r>
              <a:rPr lang="en-US" sz="3600" i="1" dirty="0" smtClean="0"/>
              <a:t>future of </a:t>
            </a:r>
            <a:r>
              <a:rPr lang="en-US" sz="3600" i="1" dirty="0" err="1" smtClean="0"/>
              <a:t>swb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362200"/>
            <a:ext cx="7162800" cy="3840960"/>
          </a:xfrm>
        </p:spPr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odular design of </a:t>
            </a:r>
            <a:r>
              <a:rPr lang="en-US" sz="3200" dirty="0" err="1" smtClean="0"/>
              <a:t>swb</a:t>
            </a:r>
            <a:endParaRPr lang="en-US" sz="3200" dirty="0" smtClean="0"/>
          </a:p>
          <a:p>
            <a:r>
              <a:rPr lang="en-US" sz="3200" dirty="0"/>
              <a:t>d</a:t>
            </a:r>
            <a:r>
              <a:rPr lang="en-US" sz="3200" dirty="0" smtClean="0"/>
              <a:t>evelopment open to collaboration (see </a:t>
            </a:r>
            <a:r>
              <a:rPr lang="en-US" sz="3200" dirty="0" err="1" smtClean="0"/>
              <a:t>GitHub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ncorporate parts of other models?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eatures vs. performance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0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swb</a:t>
            </a:r>
            <a:r>
              <a:rPr lang="en-US" dirty="0" smtClean="0"/>
              <a:t> @WISH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517360"/>
          </a:xfrm>
        </p:spPr>
        <p:txBody>
          <a:bodyPr/>
          <a:lstStyle/>
          <a:p>
            <a:r>
              <a:rPr lang="en-US" dirty="0" smtClean="0"/>
              <a:t>implement an </a:t>
            </a:r>
            <a:r>
              <a:rPr lang="en-US" dirty="0" err="1" smtClean="0"/>
              <a:t>ibound</a:t>
            </a:r>
            <a:r>
              <a:rPr lang="en-US" dirty="0" smtClean="0"/>
              <a:t>-array like mechanism to “turn off” uninteresting parts of the grid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swb</a:t>
            </a:r>
            <a:r>
              <a:rPr lang="en-US" dirty="0" smtClean="0"/>
              <a:t> to read MODFLOW stress periods; statistics would then be specific to each stress period rather than a calendar year </a:t>
            </a:r>
            <a:r>
              <a:rPr lang="en-US" smtClean="0"/>
              <a:t>or month…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7"/>
            <a:ext cx="8153400" cy="11731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z="3200" dirty="0" smtClean="0"/>
              <a:t>future </a:t>
            </a:r>
            <a:r>
              <a:rPr lang="en-US" sz="3200" dirty="0" smtClean="0"/>
              <a:t>of </a:t>
            </a:r>
            <a:r>
              <a:rPr lang="en-US" sz="3200" dirty="0" err="1" smtClean="0"/>
              <a:t>swb</a:t>
            </a:r>
            <a:r>
              <a:rPr lang="en-US" sz="3200" dirty="0" smtClean="0"/>
              <a:t>? </a:t>
            </a:r>
            <a:br>
              <a:rPr lang="en-US" sz="3200" dirty="0" smtClean="0"/>
            </a:br>
            <a:r>
              <a:rPr lang="en-US" sz="3200" dirty="0" smtClean="0"/>
              <a:t>features vs. performance</a:t>
            </a:r>
            <a:endParaRPr 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19200" y="2357497"/>
            <a:ext cx="716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All programs evolve until they can send email. </a:t>
            </a:r>
            <a:endParaRPr lang="en-US" sz="4400" dirty="0" smtClean="0"/>
          </a:p>
          <a:p>
            <a:endParaRPr lang="en-US" sz="1600" dirty="0" smtClean="0"/>
          </a:p>
          <a:p>
            <a:r>
              <a:rPr lang="en-US" sz="2400" i="1" dirty="0" smtClean="0"/>
              <a:t>               - Richard Letts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963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odular design of </a:t>
            </a:r>
            <a:r>
              <a:rPr lang="en-US" dirty="0" err="1" smtClean="0"/>
              <a:t>swb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3" y="1051214"/>
            <a:ext cx="7777068" cy="565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1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version: ported to Fortran 95/2003</a:t>
            </a:r>
            <a:endParaRPr lang="en-US" sz="4000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0985" y="2743200"/>
            <a:ext cx="4648199" cy="34163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Co-conspirators:</a:t>
            </a:r>
          </a:p>
          <a:p>
            <a:pPr lvl="1"/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Dripps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Randy Hunt</a:t>
            </a:r>
          </a:p>
          <a:p>
            <a:pPr lvl="1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Kelson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Bradbury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1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04800"/>
            <a:ext cx="3429000" cy="2743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modern source code version control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65" y="152400"/>
            <a:ext cx="498403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3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1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79" y="2895600"/>
            <a:ext cx="8205978" cy="1316736"/>
          </a:xfrm>
        </p:spPr>
        <p:txBody>
          <a:bodyPr/>
          <a:lstStyle/>
          <a:p>
            <a:r>
              <a:rPr lang="en-US" dirty="0" err="1" smtClean="0"/>
              <a:t>swb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== easier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Je-</a:t>
            </a:r>
            <a:r>
              <a:rPr lang="en-US" dirty="0" err="1" smtClean="0"/>
              <a:t>ju</a:t>
            </a:r>
            <a:r>
              <a:rPr lang="en-US" dirty="0" smtClean="0"/>
              <a:t> Island, South Korea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48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4064" y1="35759" x2="14064" y2="35759"/>
                        <a14:foregroundMark x1="47199" y1="87942" x2="47199" y2="87942"/>
                        <a14:foregroundMark x1="28605" y1="89397" x2="28605" y2="89397"/>
                        <a14:foregroundMark x1="36472" y1="88565" x2="36472" y2="88565"/>
                        <a14:foregroundMark x1="43027" y1="87942" x2="43027" y2="87942"/>
                        <a14:foregroundMark x1="50060" y1="87734" x2="50060" y2="87734"/>
                        <a14:foregroundMark x1="10727" y1="91684" x2="10727" y2="91684"/>
                        <a14:foregroundMark x1="59356" y1="87526" x2="59356" y2="87526"/>
                        <a14:foregroundMark x1="44100" y1="90021" x2="44100" y2="90021"/>
                        <a14:foregroundMark x1="40763" y1="88981" x2="40763" y2="88981"/>
                        <a14:foregroundMark x1="41001" y1="91684" x2="41001" y2="91684"/>
                        <a14:backgroundMark x1="358" y1="66944" x2="358" y2="66944"/>
                        <a14:backgroundMark x1="238" y1="71726" x2="238" y2="71726"/>
                        <a14:backgroundMark x1="238" y1="68191" x2="238" y2="68191"/>
                        <a14:backgroundMark x1="238" y1="63410" x2="238" y2="63410"/>
                        <a14:backgroundMark x1="15733" y1="99376" x2="15733" y2="99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7" y="1782535"/>
            <a:ext cx="7253025" cy="41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smwesten\AppData\Local\Microsoft\Windows\Temporary Internet Files\Content.IE5\E714JKYA\MC900432618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" y="6242981"/>
            <a:ext cx="609806" cy="6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4369" y="6172200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much ET taken from soil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(no ET from interception storage)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534400" cy="914400"/>
          </a:xfrm>
        </p:spPr>
        <p:txBody>
          <a:bodyPr/>
          <a:lstStyle/>
          <a:p>
            <a:r>
              <a:rPr lang="en-US" sz="2800" dirty="0" err="1" smtClean="0"/>
              <a:t>swb</a:t>
            </a:r>
            <a:r>
              <a:rPr lang="en-US" sz="2800" dirty="0" smtClean="0"/>
              <a:t> needs better tools for </a:t>
            </a:r>
            <a:r>
              <a:rPr lang="en-US" sz="2800" dirty="0" err="1" smtClean="0"/>
              <a:t>munging</a:t>
            </a:r>
            <a:r>
              <a:rPr lang="en-US" sz="2800" dirty="0" smtClean="0"/>
              <a:t> output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8" y="1373332"/>
            <a:ext cx="6234545" cy="525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3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71" y="353272"/>
            <a:ext cx="7772400" cy="914400"/>
          </a:xfrm>
        </p:spPr>
        <p:txBody>
          <a:bodyPr/>
          <a:lstStyle/>
          <a:p>
            <a:r>
              <a:rPr lang="en-US" sz="2400" dirty="0" err="1" smtClean="0"/>
              <a:t>swb</a:t>
            </a:r>
            <a:r>
              <a:rPr lang="en-US" sz="2400" dirty="0" smtClean="0"/>
              <a:t> needs a better way of obtaining gridded daily climate data!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00" y="1500000"/>
            <a:ext cx="4286400" cy="53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4348"/>
            <a:ext cx="4286400" cy="53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348">
            <a:off x="-127000" y="1364348"/>
            <a:ext cx="4286400" cy="53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480">
            <a:off x="4556552" y="1500000"/>
            <a:ext cx="4286400" cy="53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3" y="1251857"/>
            <a:ext cx="4286400" cy="5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swb</a:t>
            </a:r>
            <a:r>
              <a:rPr lang="en-US" dirty="0" smtClean="0"/>
              <a:t> @TODO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517360"/>
          </a:xfrm>
        </p:spPr>
        <p:txBody>
          <a:bodyPr/>
          <a:lstStyle/>
          <a:p>
            <a:r>
              <a:rPr lang="en-US" dirty="0" smtClean="0"/>
              <a:t>create interception storage reservoir, allow accumulation day-to-day and contribute to satisfying ET demand</a:t>
            </a:r>
          </a:p>
          <a:p>
            <a:r>
              <a:rPr lang="en-US" dirty="0" smtClean="0"/>
              <a:t>revisit documentation; add </a:t>
            </a:r>
            <a:r>
              <a:rPr lang="en-US" dirty="0" err="1" smtClean="0"/>
              <a:t>NetCDF</a:t>
            </a:r>
            <a:r>
              <a:rPr lang="en-US" dirty="0" smtClean="0"/>
              <a:t>, irrigation routine, and undocumented directives to manual</a:t>
            </a:r>
          </a:p>
          <a:p>
            <a:r>
              <a:rPr lang="en-US" dirty="0" smtClean="0"/>
              <a:t>continue evolution of </a:t>
            </a:r>
            <a:r>
              <a:rPr lang="en-US" dirty="0" err="1" smtClean="0"/>
              <a:t>swbstats</a:t>
            </a:r>
            <a:r>
              <a:rPr lang="en-US" dirty="0"/>
              <a:t> </a:t>
            </a:r>
            <a:r>
              <a:rPr lang="en-US" dirty="0" smtClean="0"/>
              <a:t>and R/Python-based support tools</a:t>
            </a:r>
          </a:p>
          <a:p>
            <a:r>
              <a:rPr lang="en-US" dirty="0" smtClean="0"/>
              <a:t>work out better methods for supplying gridded climate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4891</TotalTime>
  <Words>203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part 4.5: future of swb </vt:lpstr>
      <vt:lpstr>modular design of swb</vt:lpstr>
      <vt:lpstr>Current version: ported to Fortran 95/2003</vt:lpstr>
      <vt:lpstr>Git and GitHub: modern source code version control</vt:lpstr>
      <vt:lpstr>swb on GitHub == easier collaboration</vt:lpstr>
      <vt:lpstr>Je-ju Island, South Korea</vt:lpstr>
      <vt:lpstr>swb needs better tools for munging output</vt:lpstr>
      <vt:lpstr>swb needs a better way of obtaining gridded daily climate data!</vt:lpstr>
      <vt:lpstr>swb @TODO list</vt:lpstr>
      <vt:lpstr>swb @WISH list</vt:lpstr>
      <vt:lpstr>the future of swb?  features vs.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185</cp:revision>
  <dcterms:created xsi:type="dcterms:W3CDTF">2011-07-13T21:53:24Z</dcterms:created>
  <dcterms:modified xsi:type="dcterms:W3CDTF">2012-08-06T17:01:50Z</dcterms:modified>
</cp:coreProperties>
</file>