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339" r:id="rId2"/>
    <p:sldId id="337" r:id="rId3"/>
    <p:sldId id="33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8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3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gridded climate data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4" y="2051733"/>
            <a:ext cx="8620887" cy="275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05730" y="6336268"/>
            <a:ext cx="37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://xkcd.com/831/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/>
          <a:lstStyle/>
          <a:p>
            <a:r>
              <a:rPr lang="en-US" dirty="0" smtClean="0"/>
              <a:t>Preparing gridded climate data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508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54571" y="640080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Mark </a:t>
            </a:r>
            <a:r>
              <a:rPr lang="en-US" i="1" dirty="0" err="1" smtClean="0"/>
              <a:t>Nardi</a:t>
            </a:r>
            <a:r>
              <a:rPr lang="en-US" i="1" dirty="0" smtClean="0"/>
              <a:t>, USGS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36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/>
          <a:lstStyle/>
          <a:p>
            <a:r>
              <a:rPr lang="en-US" dirty="0" err="1" smtClean="0"/>
              <a:t>ArcMap</a:t>
            </a:r>
            <a:r>
              <a:rPr lang="en-US" dirty="0" smtClean="0"/>
              <a:t> tool to grab and process DAYMET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4571" y="640080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Mark </a:t>
            </a:r>
            <a:r>
              <a:rPr lang="en-US" i="1" dirty="0" err="1" smtClean="0"/>
              <a:t>Nardi</a:t>
            </a:r>
            <a:r>
              <a:rPr lang="en-US" i="1" dirty="0" smtClean="0"/>
              <a:t>, USGS</a:t>
            </a:r>
            <a:endParaRPr lang="en-US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6" r="6117" b="3268"/>
          <a:stretch/>
        </p:blipFill>
        <p:spPr bwMode="auto">
          <a:xfrm>
            <a:off x="539835" y="963893"/>
            <a:ext cx="8006297" cy="53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3691</TotalTime>
  <Words>33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</vt:lpstr>
      <vt:lpstr>Preparing gridded climate data</vt:lpstr>
      <vt:lpstr>Preparing gridded climate data</vt:lpstr>
      <vt:lpstr>ArcMap tool to grab and process DAYMET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Westenbroek, Stephen M.</cp:lastModifiedBy>
  <cp:revision>169</cp:revision>
  <dcterms:created xsi:type="dcterms:W3CDTF">2011-07-13T21:53:24Z</dcterms:created>
  <dcterms:modified xsi:type="dcterms:W3CDTF">2012-08-05T06:06:51Z</dcterms:modified>
</cp:coreProperties>
</file>