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30FC9935-2F44-42FD-9651-78F61A7C4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2C3A8D-1D6B-4F8B-9438-CE2D6886AEEE}" type="slidenum">
              <a:rPr lang="en-US"/>
              <a:pPr/>
              <a:t>1</a:t>
            </a:fld>
            <a:endParaRPr lang="en-US"/>
          </a:p>
        </p:txBody>
      </p:sp>
      <p:sp>
        <p:nvSpPr>
          <p:cNvPr id="51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ED90C7-5BB1-40A0-A594-C048E85CA30E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34BDC50-4295-4CFA-8529-1F5182211B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C9F97C6-CC5D-4D76-83EB-A734315DE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65113"/>
            <a:ext cx="22669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65113"/>
            <a:ext cx="6650037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9A0707-01FE-4C1C-978F-8987B84F16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437F76-901B-4CF0-9F4E-BC7F1A8CC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A64042-2438-405A-B478-416212946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F3156A5-93DB-4012-85C9-72AAE491A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945E41-98D2-4F57-A066-9FCF3C6FA2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200223-9F58-4CF0-A63B-4904115E28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86989BA-5D19-4747-8B2D-E96A6DDDAD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F0CE7D-CB98-4D74-802F-C05DE38DF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DD20FC-04D4-493B-A291-A32E2D8E92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65113"/>
            <a:ext cx="90693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FA0977C8-37F6-4D17-9BD7-B7B00AFB91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122238" y="669925"/>
            <a:ext cx="9704387" cy="6824663"/>
            <a:chOff x="77" y="422"/>
            <a:chExt cx="6113" cy="429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" y="422"/>
              <a:ext cx="6026" cy="410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8360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77" y="4517"/>
              <a:ext cx="3474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59112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US" sz="1600" i="1"/>
                <a:t>Source: Ohio Agronomy Guide, 14</a:t>
              </a:r>
              <a:r>
                <a:rPr lang="en-US" sz="1600" i="1" baseline="33000"/>
                <a:t>th</a:t>
              </a:r>
              <a:r>
                <a:rPr lang="en-US" sz="1600" i="1"/>
                <a:t> Edition, Bulletin 472-05</a:t>
              </a:r>
            </a:p>
          </p:txBody>
        </p:sp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1875" y="2092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3842" y="1474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4744" y="1219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5719" y="833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843" y="2466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952" y="3305"/>
              <a:ext cx="114" cy="114"/>
            </a:xfrm>
            <a:prstGeom prst="ellipse">
              <a:avLst/>
            </a:prstGeom>
            <a:solidFill>
              <a:srgbClr val="0000FF"/>
            </a:solidFill>
            <a:ln w="1836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3072" y="3250"/>
              <a:ext cx="2903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US" i="1"/>
                <a:t>Values from Thornthwaite and Mather, 1957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65113"/>
            <a:ext cx="9070975" cy="522287"/>
          </a:xfrm>
          <a:ln/>
        </p:spPr>
        <p:txBody>
          <a:bodyPr tIns="31752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49500"/>
            <a:ext cx="316230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2276475"/>
            <a:ext cx="3192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2239963"/>
            <a:ext cx="32861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017838" y="6218238"/>
            <a:ext cx="48466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b="1"/>
              <a:t>Fraction of Available Water Capacity (AWC)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925" y="1825625"/>
            <a:ext cx="354013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b="1"/>
              <a:t>Ratio of Actual ET to Potential ET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35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Times New Roman</vt:lpstr>
      <vt:lpstr>Arial</vt:lpstr>
      <vt:lpstr>Microsoft YaHei</vt:lpstr>
      <vt:lpstr>Arial Unicode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Westenbroek, Stephen M.</dc:creator>
  <cp:lastModifiedBy>Westenbroek, Stephen M.</cp:lastModifiedBy>
  <cp:revision>25</cp:revision>
  <cp:lastPrinted>1601-01-01T00:00:00Z</cp:lastPrinted>
  <dcterms:created xsi:type="dcterms:W3CDTF">2012-07-28T19:12:38Z</dcterms:created>
  <dcterms:modified xsi:type="dcterms:W3CDTF">2012-08-03T02:51:43Z</dcterms:modified>
</cp:coreProperties>
</file>