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5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296"/>
  </p:normalViewPr>
  <p:slideViewPr>
    <p:cSldViewPr snapToGrid="0">
      <p:cViewPr varScale="1">
        <p:scale>
          <a:sx n="104" d="100"/>
          <a:sy n="104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285A9-FC85-E440-BA20-EE87EA1982F7}" type="datetimeFigureOut">
              <a:rPr lang="en-LV" smtClean="0"/>
              <a:t>06/06/2024</a:t>
            </a:fld>
            <a:endParaRPr lang="en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32C07-591C-A44D-B742-E115653F1E66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2771539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9747F6-832E-9D9E-9A0C-FD0DC4FCD14F}"/>
              </a:ext>
            </a:extLst>
          </p:cNvPr>
          <p:cNvSpPr/>
          <p:nvPr userDrawn="1"/>
        </p:nvSpPr>
        <p:spPr>
          <a:xfrm>
            <a:off x="0" y="-1715"/>
            <a:ext cx="838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V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A3C00E-494D-1A81-1FD5-20EA181CB586}"/>
              </a:ext>
            </a:extLst>
          </p:cNvPr>
          <p:cNvSpPr/>
          <p:nvPr userDrawn="1"/>
        </p:nvSpPr>
        <p:spPr>
          <a:xfrm>
            <a:off x="0" y="-1715"/>
            <a:ext cx="12192000" cy="1999153"/>
          </a:xfrm>
          <a:prstGeom prst="rect">
            <a:avLst/>
          </a:prstGeom>
          <a:solidFill>
            <a:srgbClr val="2825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V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B102E-95CA-7DBB-8E6E-3E891493F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152" y="2942760"/>
            <a:ext cx="9144000" cy="1018988"/>
          </a:xfrm>
        </p:spPr>
        <p:txBody>
          <a:bodyPr anchor="b"/>
          <a:lstStyle>
            <a:lvl1pPr algn="l">
              <a:defRPr sz="6000" b="1">
                <a:solidFill>
                  <a:srgbClr val="28256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LV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3C624-38E8-E600-10F9-4246834EB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152" y="2246770"/>
            <a:ext cx="9144000" cy="652948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LV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04D6-EA05-FC51-CC81-EE24F425F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961B2-5CE6-484A-8BB8-49B6D809968C}" type="datetime1">
              <a:rPr lang="en-US" smtClean="0"/>
              <a:t>6/6/24</a:t>
            </a:fld>
            <a:endParaRPr lang="en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FC95D-40D5-9C04-A267-24EEB506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A27C-427C-AA41-8AE1-90D8EEC0C476}" type="slidenum">
              <a:rPr lang="en-LV" smtClean="0"/>
              <a:t>‹#›</a:t>
            </a:fld>
            <a:endParaRPr lang="en-LV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552D69-DBF8-0BA4-155E-716E709E1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0331" b="12461"/>
          <a:stretch/>
        </p:blipFill>
        <p:spPr>
          <a:xfrm>
            <a:off x="1189704" y="211081"/>
            <a:ext cx="2571974" cy="1664677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702854BD-854F-0DFD-23C9-5479334A2D10}"/>
              </a:ext>
            </a:extLst>
          </p:cNvPr>
          <p:cNvSpPr txBox="1">
            <a:spLocks/>
          </p:cNvSpPr>
          <p:nvPr userDrawn="1"/>
        </p:nvSpPr>
        <p:spPr>
          <a:xfrm>
            <a:off x="1535152" y="4427268"/>
            <a:ext cx="4320000" cy="169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LV" sz="3200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E5CA19A-ACEA-BC41-4806-3E83C0D23CE6}"/>
              </a:ext>
            </a:extLst>
          </p:cNvPr>
          <p:cNvSpPr txBox="1">
            <a:spLocks/>
          </p:cNvSpPr>
          <p:nvPr userDrawn="1"/>
        </p:nvSpPr>
        <p:spPr>
          <a:xfrm>
            <a:off x="6359152" y="4430380"/>
            <a:ext cx="4320000" cy="1688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LV" sz="3200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754A77D-C102-9206-0463-A0C797BB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94256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9F98-DF10-C1E3-7060-9A8F4466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9469E-D1C9-AF57-778D-CD91E1E74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LV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DF8FB-2116-0BCA-8E3F-C550C6F8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800">
                <a:solidFill>
                  <a:srgbClr val="282560"/>
                </a:solidFill>
              </a:defRPr>
            </a:lvl1pPr>
          </a:lstStyle>
          <a:p>
            <a:fld id="{9788AC91-2B03-5448-90BC-222BE7A0B6D5}" type="datetime1">
              <a:rPr lang="en-US" smtClean="0"/>
              <a:pPr/>
              <a:t>6/6/24</a:t>
            </a:fld>
            <a:endParaRPr lang="en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C7F7C-7A29-EBEE-AE2F-3A20745B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solidFill>
                  <a:srgbClr val="282560"/>
                </a:solidFill>
              </a:defRPr>
            </a:lvl1pPr>
          </a:lstStyle>
          <a:p>
            <a:endParaRPr lang="en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4305E-183C-A011-0A4C-E0EA02153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rgbClr val="282560"/>
                </a:solidFill>
              </a:defRPr>
            </a:lvl1pPr>
          </a:lstStyle>
          <a:p>
            <a:fld id="{B3C8A27C-427C-AA41-8AE1-90D8EEC0C476}" type="slidenum">
              <a:rPr lang="en-LV" smtClean="0"/>
              <a:pPr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385189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2A8E-235C-7591-1CA2-D232DCE9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0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LV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9C100-48CC-7810-19F2-EFCACEC40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50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6C19C-6E78-5551-28A5-B8395E3B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1900" y="6356350"/>
            <a:ext cx="2743200" cy="365125"/>
          </a:xfrm>
        </p:spPr>
        <p:txBody>
          <a:bodyPr/>
          <a:lstStyle/>
          <a:p>
            <a:fld id="{061092EE-0205-C64F-9875-A27AFE02EEF8}" type="datetime1">
              <a:rPr lang="en-US" smtClean="0"/>
              <a:t>6/6/24</a:t>
            </a:fld>
            <a:endParaRPr lang="en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78F9-3A17-2FD5-EC01-EC39E511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32300" y="6356350"/>
            <a:ext cx="4114800" cy="365125"/>
          </a:xfrm>
        </p:spPr>
        <p:txBody>
          <a:bodyPr/>
          <a:lstStyle/>
          <a:p>
            <a:endParaRPr lang="en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BD723-C197-EB66-DADB-9CFA3FFC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4300" y="6356350"/>
            <a:ext cx="2743200" cy="365125"/>
          </a:xfrm>
        </p:spPr>
        <p:txBody>
          <a:bodyPr/>
          <a:lstStyle/>
          <a:p>
            <a:fld id="{B3C8A27C-427C-AA41-8AE1-90D8EEC0C476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77104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7B89-C125-C298-3281-53BBAA85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0C085-A00A-3ED6-BB36-164FF4B94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21CD9-2BAF-CDAD-B3F0-892ADC6C2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27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7E92B-8A2E-FF81-8B48-37DA87AAF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3F058-F444-164D-ADEB-C29FDA494A33}" type="datetime1">
              <a:rPr lang="en-US" smtClean="0"/>
              <a:t>6/6/24</a:t>
            </a:fld>
            <a:endParaRPr lang="en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7C8C2-2286-8707-4AE1-911F1E72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BB971-8BE5-26A5-1A77-2083AA06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A27C-427C-AA41-8AE1-90D8EEC0C476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716144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DD4F28-BD36-CBB5-3983-E8678525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051F-52D1-0C47-AF2D-E652B05566F4}" type="datetime1">
              <a:rPr lang="en-US" smtClean="0"/>
              <a:t>6/6/24</a:t>
            </a:fld>
            <a:endParaRPr lang="en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8AA10-F796-6CB9-A7ED-FF03C676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E5437-FC72-0FD4-A05F-9F0DEEF8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8A27C-427C-AA41-8AE1-90D8EEC0C476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230604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9A582D-DC50-4CF3-443F-72F8DA7A2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LV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803FD-EA21-AD67-68A0-97C5C4CF9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LV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4269D-E977-D792-3F35-07C05844C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87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48AA8-9D21-FD45-A04C-8EED7414F125}" type="datetime1">
              <a:rPr lang="en-US" smtClean="0"/>
              <a:t>6/6/24</a:t>
            </a:fld>
            <a:endParaRPr lang="en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0B8A8-9070-55A1-9E52-3D7342EE8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291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99D91-429B-463A-64CF-77015625C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011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8A27C-427C-AA41-8AE1-90D8EEC0C476}" type="slidenum">
              <a:rPr lang="en-LV" smtClean="0"/>
              <a:pPr/>
              <a:t>‹#›</a:t>
            </a:fld>
            <a:endParaRPr lang="en-LV"/>
          </a:p>
        </p:txBody>
      </p:sp>
      <p:pic>
        <p:nvPicPr>
          <p:cNvPr id="7" name="Attēls 1">
            <a:extLst>
              <a:ext uri="{FF2B5EF4-FFF2-40B4-BE49-F238E27FC236}">
                <a16:creationId xmlns:a16="http://schemas.microsoft.com/office/drawing/2014/main" id="{3F54547B-1AC7-2AB4-9DC4-5C43835C695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7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55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825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82560"/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82560"/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82560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82560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82560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F0B2-B0A3-180C-D392-AB0A70086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3182" y="3375992"/>
            <a:ext cx="9144000" cy="1018988"/>
          </a:xfrm>
        </p:spPr>
        <p:txBody>
          <a:bodyPr/>
          <a:lstStyle/>
          <a:p>
            <a:r>
              <a:rPr lang="en-LV" dirty="0"/>
              <a:t>Uzņēmuma nosaukums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B3A38-D0ED-EEB1-9EB5-15A4C4436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5152" y="2246769"/>
            <a:ext cx="9144000" cy="1062527"/>
          </a:xfrm>
        </p:spPr>
        <p:txBody>
          <a:bodyPr>
            <a:normAutofit lnSpcReduction="10000"/>
          </a:bodyPr>
          <a:lstStyle/>
          <a:p>
            <a:r>
              <a:rPr lang="en-LV" dirty="0"/>
              <a:t>Prezentācija programmēšanas tehniķa</a:t>
            </a:r>
          </a:p>
          <a:p>
            <a:r>
              <a:rPr lang="en-LV" dirty="0"/>
              <a:t>kvalifikācijas praksei uzņēmumā</a:t>
            </a:r>
          </a:p>
          <a:p>
            <a:endParaRPr lang="en-LV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5D566-0082-E609-4F44-B0FE0F1A8C61}"/>
              </a:ext>
            </a:extLst>
          </p:cNvPr>
          <p:cNvSpPr txBox="1"/>
          <p:nvPr/>
        </p:nvSpPr>
        <p:spPr>
          <a:xfrm>
            <a:off x="1554334" y="4792644"/>
            <a:ext cx="44413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V" sz="2600" dirty="0"/>
              <a:t>Praktikants:</a:t>
            </a:r>
          </a:p>
          <a:p>
            <a:r>
              <a:rPr lang="en-LV" sz="3200" dirty="0"/>
              <a:t>vārds, uzvārds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D5453-45B0-48B2-6795-EE46CDF2E3A9}"/>
              </a:ext>
            </a:extLst>
          </p:cNvPr>
          <p:cNvSpPr txBox="1"/>
          <p:nvPr/>
        </p:nvSpPr>
        <p:spPr>
          <a:xfrm>
            <a:off x="6719455" y="4792645"/>
            <a:ext cx="3959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V" sz="2600" dirty="0"/>
              <a:t>Prakses vadītājs uzņēmumā:</a:t>
            </a:r>
          </a:p>
          <a:p>
            <a:r>
              <a:rPr lang="en-LV" sz="3200" dirty="0"/>
              <a:t>vārds, uzvārds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108FD57-B38B-DD35-AECE-BC83BD901EBC}"/>
              </a:ext>
            </a:extLst>
          </p:cNvPr>
          <p:cNvSpPr txBox="1">
            <a:spLocks/>
          </p:cNvSpPr>
          <p:nvPr/>
        </p:nvSpPr>
        <p:spPr>
          <a:xfrm>
            <a:off x="4920279" y="6247270"/>
            <a:ext cx="2373745" cy="53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LV" sz="2600" dirty="0">
                <a:solidFill>
                  <a:srgbClr val="282560"/>
                </a:solidFill>
              </a:rPr>
              <a:t>VTDT 2023</a:t>
            </a:r>
          </a:p>
        </p:txBody>
      </p:sp>
    </p:spTree>
    <p:extLst>
      <p:ext uri="{BB962C8B-B14F-4D97-AF65-F5344CB8AC3E}">
        <p14:creationId xmlns:p14="http://schemas.microsoft.com/office/powerpoint/2010/main" val="342027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22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Uzņēmuma nosaukums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Uzņēmuma nosaukums</dc:title>
  <dc:creator>Jēkabs Krīgerts</dc:creator>
  <cp:lastModifiedBy>Jēkabs Krīgerts</cp:lastModifiedBy>
  <cp:revision>4</cp:revision>
  <dcterms:created xsi:type="dcterms:W3CDTF">2023-05-03T13:17:40Z</dcterms:created>
  <dcterms:modified xsi:type="dcterms:W3CDTF">2024-06-06T11:24:07Z</dcterms:modified>
</cp:coreProperties>
</file>