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9"/>
  </p:normalViewPr>
  <p:slideViewPr>
    <p:cSldViewPr snapToGrid="0">
      <p:cViewPr varScale="1">
        <p:scale>
          <a:sx n="136" d="100"/>
          <a:sy n="136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d42b852b_0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d42b852b_0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076c82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076c82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2076c82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2076c82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076c82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076c82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076c82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076c82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2076c82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2076c82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076c82c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076c82c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076c82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076c82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d42b852b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d42b852b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1d42b852b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1d42b852b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d42b852b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d42b852b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076c5f9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076c5f9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1d42b852b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1d42b852b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d42b852b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d42b852b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2076c5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2076c5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2076c82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2076c82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" name="Google Shape;64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5" name="Google Shape;65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" name="Google Shape;67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8" name="Google Shape;68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itvars.glapit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031400" y="2513950"/>
            <a:ext cx="708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b="0" dirty="0">
                <a:latin typeface="Montserrat"/>
                <a:ea typeface="Montserrat"/>
                <a:cs typeface="Montserrat"/>
                <a:sym typeface="Montserrat"/>
              </a:rPr>
              <a:t>Prezentācija kvalifikācijas darbam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b="0" dirty="0">
                <a:latin typeface="Montserrat"/>
                <a:ea typeface="Montserrat"/>
                <a:cs typeface="Montserrat"/>
                <a:sym typeface="Montserrat"/>
              </a:rPr>
              <a:t>Tīmekļa vietne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dirty="0">
                <a:latin typeface="Montserrat"/>
                <a:ea typeface="Montserrat"/>
                <a:cs typeface="Montserrat"/>
                <a:sym typeface="Montserrat"/>
              </a:rPr>
              <a:t>Tiešsaistes Forums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4294967295"/>
          </p:nvPr>
        </p:nvSpPr>
        <p:spPr>
          <a:xfrm>
            <a:off x="1112500" y="3803775"/>
            <a:ext cx="70074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lv" sz="1820">
                <a:latin typeface="Montserrat"/>
                <a:ea typeface="Montserrat"/>
                <a:cs typeface="Montserrat"/>
                <a:sym typeface="Montserrat"/>
              </a:rPr>
              <a:t>Darba autors: Ritvars Pūcītis </a:t>
            </a:r>
            <a:endParaRPr sz="18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1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1031400" y="961229"/>
            <a:ext cx="7081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Vidzemes Tehnoloģiju un dizaina tehnikums</a:t>
            </a:r>
            <a:r>
              <a:rPr lang="lv" sz="4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endParaRPr sz="48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4294967295"/>
          </p:nvPr>
        </p:nvSpPr>
        <p:spPr>
          <a:xfrm>
            <a:off x="1038650" y="4134400"/>
            <a:ext cx="72819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182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lv" sz="1820" dirty="0">
                <a:latin typeface="Montserrat"/>
                <a:ea typeface="Montserrat"/>
                <a:cs typeface="Montserrat"/>
                <a:sym typeface="Montserrat"/>
              </a:rPr>
              <a:t>Cēsis 2023</a:t>
            </a:r>
            <a:endParaRPr sz="182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9;p12">
            <a:extLst>
              <a:ext uri="{FF2B5EF4-FFF2-40B4-BE49-F238E27FC236}">
                <a16:creationId xmlns:a16="http://schemas.microsoft.com/office/drawing/2014/main" id="{32F52559-83EF-88B7-247B-290A406AEF88}"/>
              </a:ext>
            </a:extLst>
          </p:cNvPr>
          <p:cNvSpPr txBox="1"/>
          <p:nvPr/>
        </p:nvSpPr>
        <p:spPr>
          <a:xfrm>
            <a:off x="1031400" y="1287863"/>
            <a:ext cx="7081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Kvalifikācijas </a:t>
            </a:r>
            <a:r>
              <a:rPr lang="lv" sz="22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Programmēšanas tehniķis</a:t>
            </a:r>
            <a:endParaRPr sz="4800" b="1" i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3662700" cy="3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Funkcionālais un dinamiskais struktūras modelis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50" y="0"/>
            <a:ext cx="4946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205925" y="1921575"/>
            <a:ext cx="34638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Lietotāja mijiedarbība tīmeklī.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21459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Datu bāzes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uzbūve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43225" y="1928825"/>
            <a:ext cx="3117000" cy="28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5 tabulas: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cms_accounts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cms_chat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cms_categories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cms_topics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650" y="0"/>
            <a:ext cx="56403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Testēšana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Īstenota manuāli.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Galvenās testa fāzes: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Reģistrācija un pieslēgšanās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Tēmas ieraksti un komentāru ieraksti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iestatijumi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875" y="1564625"/>
            <a:ext cx="2586150" cy="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875" y="1922275"/>
            <a:ext cx="2341411" cy="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875" y="2615000"/>
            <a:ext cx="2657450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990075" y="493825"/>
            <a:ext cx="23043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Pieslēgšanās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066425" y="1659675"/>
            <a:ext cx="23043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Reģistrācija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7875" y="2904750"/>
            <a:ext cx="957761" cy="18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7875" y="3174725"/>
            <a:ext cx="2869675" cy="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Lietotāja ceļvedis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90624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 b="1">
                <a:latin typeface="Montserrat"/>
                <a:ea typeface="Montserrat"/>
                <a:cs typeface="Montserrat"/>
                <a:sym typeface="Montserrat"/>
              </a:rPr>
              <a:t>Tīmekļa vietnes rokasgrāmata aptver informāciju par:</a:t>
            </a:r>
            <a:endParaRPr sz="20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Pieslēgšanos un reģistrāciju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pamatdatu maiņu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Tēmu un ierakstu izveidi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Ierakstu labošanu, dzēšanu, tēmu slēgšanu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Kategorijas sadaļām, navigācijas joslas, profila informācijas navigācija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299875" y="3099100"/>
            <a:ext cx="8290800" cy="3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1900" b="1">
                <a:latin typeface="Montserrat"/>
                <a:ea typeface="Montserrat"/>
                <a:cs typeface="Montserrat"/>
                <a:sym typeface="Montserrat"/>
              </a:rPr>
              <a:t>Saite uz tīmekļa vietni: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http://ritvars.glapito.com/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1900" b="1">
                <a:latin typeface="Montserrat"/>
                <a:ea typeface="Montserrat"/>
                <a:cs typeface="Montserrat"/>
                <a:sym typeface="Montserrat"/>
              </a:rPr>
              <a:t>Saite uz programmas kodu: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1500" u="sng">
                <a:latin typeface="Montserrat"/>
                <a:ea typeface="Montserrat"/>
                <a:cs typeface="Montserrat"/>
                <a:sym typeface="Montserrat"/>
              </a:rPr>
              <a:t>https://github.com/RNANDDS/Kvalifik-cijas-gala-darba-faili</a:t>
            </a:r>
            <a:endParaRPr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Secinājumi un priekšlikumi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Kvalifikācijas darba mērķis tika sasniegts, proti, izstrādāt ērtu un saprotamu tīmekļa vietni savstarpējai komunikācijai, lai lietotāji var dalīties ar interesēm, pieredzē un apspriest abpusēji interesējošas tēmas.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Priekšlikumi: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Piekļut tīmekļa vietnei un aplūkot tās sadaļas var arī viesi (angļu v. guests).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Ierakstiem reakcijas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Privātas vēstules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Literatūras avoti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Why are forums so badly designed?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 [tiešsaiste]. Quora, 2023 [skatīts 14.06.2023]. Pieejams: https://www.quora.com/Why-are-forums-so-badly-designed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3500">
                <a:latin typeface="Montserrat"/>
                <a:ea typeface="Montserrat"/>
                <a:cs typeface="Montserrat"/>
                <a:sym typeface="Montserrat"/>
              </a:rPr>
              <a:t>Paldies par uzmanību!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Aktualitāte un problēma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Mūsdienu foruma tipa tīmekļa vietnes mēdz  sarežģīt un lieki “pārbāst’’ (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Quora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, 2023).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Mērķis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Kvalifikācijas darba mērķis ir izstrādāt ērtu un saprotamu tīmekļa vietni savstarpējai komunikācijai, lai lietotāji var dalīties ar interesēm, pieredzē un apspriest abpusēji interesējošas tēmas.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04430" y="486607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Uzdevumi</a:t>
            </a:r>
            <a:endParaRPr sz="27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tīmekļa vietnes navigācijas joslu.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un savienot datubāzi ar tīmekļa vietni.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Mājaslapu izveidot ar saskaņotu, sakārtotu dizainu.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lietotāju grupas un pieejas tiesības.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priekšgalsistēmu, lai saskarsnē lietotāji varētu izveidot tēmas, veikt ierakstus, tās labot, dzēst vai slēgt, kā arī mainīt pamatdatus.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Uzdevumi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aizmugursistēmu, kas saglabās datubāzē lietotāju, viņa veiktos ierakstus tēmās un tiešsaistes sarakstē, izveidotās tēmas un visu pārējo nozīmīgo informāciju par lietotāju.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testus un veikt tīmekļa vietnes nepilnību novēršanu.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lv" sz="2740">
                <a:latin typeface="Montserrat"/>
                <a:ea typeface="Montserrat"/>
                <a:cs typeface="Montserrat"/>
                <a:sym typeface="Montserrat"/>
              </a:rPr>
              <a:t>Literatūras apskats un variantu salīdzinājums</a:t>
            </a:r>
            <a:endParaRPr sz="27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Salīdzinātās  tīmekļa vietnes ir 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Playhard.lv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Identy.lv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, mērķētas latviešu auditorijai.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2394725"/>
            <a:ext cx="85206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Atšķirības: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Manā tīmekļa vietnē nav paredzēta noteikta mērķauditorija, mazāk sadaļu, jo vietne nav saistīta ar  spēļu serveriem.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Prasību specifikācija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2146350"/>
            <a:ext cx="42603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Funkcionālās: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Navigācijas josla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Datu aizsardzība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Piekļuves tiesības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Teksta redaktora integrācija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572000" y="2146350"/>
            <a:ext cx="47325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Nefunkcionālās: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Sakārtots, pieskaņots dizains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Ārējās prasības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Reaģējoša lapa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attēls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435900" y="1230950"/>
            <a:ext cx="70176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Dažas no tīmekļa vietnes funkcionālām un nefunkcionālām prasībām.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86184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Mērķa sasniegšanas līdzekļu izvēle 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43225" y="1517050"/>
            <a:ext cx="8290800" cy="3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PHP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3272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Sistēmas struktūras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modelis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13150" y="1567600"/>
            <a:ext cx="34638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Programmas izstrādē,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vairāki faili ir saistīti, pārnēsājot datus.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Tīmekļa vietnes lapu izkārtojums.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l="-3000" r="2999"/>
          <a:stretch/>
        </p:blipFill>
        <p:spPr>
          <a:xfrm>
            <a:off x="3416950" y="0"/>
            <a:ext cx="5727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467</Words>
  <Application>Microsoft Macintosh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Cousine</vt:lpstr>
      <vt:lpstr>Arial</vt:lpstr>
      <vt:lpstr>Montserrat</vt:lpstr>
      <vt:lpstr>Valentine template</vt:lpstr>
      <vt:lpstr>Prezentācija kvalifikācijas darbam Tīmekļa vietne Tiešsaistes Forums</vt:lpstr>
      <vt:lpstr>Aktualitāte un problēma</vt:lpstr>
      <vt:lpstr>Mērķis</vt:lpstr>
      <vt:lpstr>Uzdevumi</vt:lpstr>
      <vt:lpstr>Uzdevumi</vt:lpstr>
      <vt:lpstr>Literatūras apskats un variantu salīdzinājums</vt:lpstr>
      <vt:lpstr>Prasību specifikācija </vt:lpstr>
      <vt:lpstr>Mērķa sasniegšanas līdzekļu izvēle </vt:lpstr>
      <vt:lpstr>Sistēmas struktūras modelis</vt:lpstr>
      <vt:lpstr>Funkcionālais un dinamiskais struktūras modelis</vt:lpstr>
      <vt:lpstr>Datu bāzes uzbūve</vt:lpstr>
      <vt:lpstr>Testēšana</vt:lpstr>
      <vt:lpstr>Lietotāja ceļvedis</vt:lpstr>
      <vt:lpstr>Secinājumi un priekšlikumi</vt:lpstr>
      <vt:lpstr>Literatūras avoti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Jēkabs Krīgerts</cp:lastModifiedBy>
  <cp:revision>2</cp:revision>
  <dcterms:modified xsi:type="dcterms:W3CDTF">2025-04-22T06:58:04Z</dcterms:modified>
</cp:coreProperties>
</file>