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4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4129D-CD5D-4C15-9012-4FB778660FAA}" v="31" dt="2023-10-23T23:29:4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xanne meyer" userId="20c9b0d18ecba281" providerId="LiveId" clId="{F644129D-CD5D-4C15-9012-4FB778660FAA}"/>
    <pc:docChg chg="undo redo custSel addSld delSld modSld sldOrd addMainMaster delMainMaster">
      <pc:chgData name="roxanne meyer" userId="20c9b0d18ecba281" providerId="LiveId" clId="{F644129D-CD5D-4C15-9012-4FB778660FAA}" dt="2023-10-23T23:48:49.104" v="2544" actId="47"/>
      <pc:docMkLst>
        <pc:docMk/>
      </pc:docMkLst>
      <pc:sldChg chg="addSp delSp modSp mod setBg modClrScheme addAnim chgLayout">
        <pc:chgData name="roxanne meyer" userId="20c9b0d18ecba281" providerId="LiveId" clId="{F644129D-CD5D-4C15-9012-4FB778660FAA}" dt="2023-10-23T23:29:46.557" v="2543" actId="20577"/>
        <pc:sldMkLst>
          <pc:docMk/>
          <pc:sldMk cId="1114051625" sldId="256"/>
        </pc:sldMkLst>
        <pc:spChg chg="mod">
          <ac:chgData name="roxanne meyer" userId="20c9b0d18ecba281" providerId="LiveId" clId="{F644129D-CD5D-4C15-9012-4FB778660FAA}" dt="2023-10-13T01:38:19.138" v="23" actId="26606"/>
          <ac:spMkLst>
            <pc:docMk/>
            <pc:sldMk cId="1114051625" sldId="256"/>
            <ac:spMk id="2" creationId="{E97064C5-5426-20A1-AB1C-856A3BF1BAA2}"/>
          </ac:spMkLst>
        </pc:spChg>
        <pc:spChg chg="mod">
          <ac:chgData name="roxanne meyer" userId="20c9b0d18ecba281" providerId="LiveId" clId="{F644129D-CD5D-4C15-9012-4FB778660FAA}" dt="2023-10-23T23:29:46.557" v="2543" actId="20577"/>
          <ac:spMkLst>
            <pc:docMk/>
            <pc:sldMk cId="1114051625" sldId="256"/>
            <ac:spMk id="3" creationId="{5116DBF2-CB2E-F978-86E0-3981B116A872}"/>
          </ac:spMkLst>
        </pc:spChg>
        <pc:spChg chg="add del">
          <ac:chgData name="roxanne meyer" userId="20c9b0d18ecba281" providerId="LiveId" clId="{F644129D-CD5D-4C15-9012-4FB778660FAA}" dt="2023-10-13T01:38:19.146" v="24" actId="26606"/>
          <ac:spMkLst>
            <pc:docMk/>
            <pc:sldMk cId="1114051625" sldId="256"/>
            <ac:spMk id="9" creationId="{9C51935E-4A08-4AE4-8E13-F40CD3C4F1C4}"/>
          </ac:spMkLst>
        </pc:spChg>
        <pc:spChg chg="add">
          <ac:chgData name="roxanne meyer" userId="20c9b0d18ecba281" providerId="LiveId" clId="{F644129D-CD5D-4C15-9012-4FB778660FAA}" dt="2023-10-13T01:38:19.146" v="24" actId="26606"/>
          <ac:spMkLst>
            <pc:docMk/>
            <pc:sldMk cId="1114051625" sldId="256"/>
            <ac:spMk id="31" creationId="{9C51935E-4A08-4AE4-8E13-F40CD3C4F1C4}"/>
          </ac:spMkLst>
        </pc:spChg>
        <pc:grpChg chg="add del">
          <ac:chgData name="roxanne meyer" userId="20c9b0d18ecba281" providerId="LiveId" clId="{F644129D-CD5D-4C15-9012-4FB778660FAA}" dt="2023-10-13T01:38:19.146" v="24" actId="26606"/>
          <ac:grpSpMkLst>
            <pc:docMk/>
            <pc:sldMk cId="1114051625" sldId="256"/>
            <ac:grpSpMk id="11" creationId="{4B7AF231-444C-44D0-B791-BAFE395E36AC}"/>
          </ac:grpSpMkLst>
        </pc:grpChg>
        <pc:grpChg chg="add del">
          <ac:chgData name="roxanne meyer" userId="20c9b0d18ecba281" providerId="LiveId" clId="{F644129D-CD5D-4C15-9012-4FB778660FAA}" dt="2023-10-13T01:38:19.138" v="23" actId="26606"/>
          <ac:grpSpMkLst>
            <pc:docMk/>
            <pc:sldMk cId="1114051625" sldId="256"/>
            <ac:grpSpMk id="19" creationId="{67186895-7DAD-4EEE-BF1A-CC36B9426A43}"/>
          </ac:grpSpMkLst>
        </pc:grpChg>
        <pc:grpChg chg="add">
          <ac:chgData name="roxanne meyer" userId="20c9b0d18ecba281" providerId="LiveId" clId="{F644129D-CD5D-4C15-9012-4FB778660FAA}" dt="2023-10-13T01:38:19.146" v="24" actId="26606"/>
          <ac:grpSpMkLst>
            <pc:docMk/>
            <pc:sldMk cId="1114051625" sldId="256"/>
            <ac:grpSpMk id="21" creationId="{4B7AF231-444C-44D0-B791-BAFE395E36AC}"/>
          </ac:grpSpMkLst>
        </pc:grpChg>
        <pc:picChg chg="add mod ord">
          <ac:chgData name="roxanne meyer" userId="20c9b0d18ecba281" providerId="LiveId" clId="{F644129D-CD5D-4C15-9012-4FB778660FAA}" dt="2023-10-13T01:38:19.146" v="24" actId="26606"/>
          <ac:picMkLst>
            <pc:docMk/>
            <pc:sldMk cId="1114051625" sldId="256"/>
            <ac:picMk id="4" creationId="{E2C265CB-F327-0143-D3CD-530D5E35805F}"/>
          </ac:picMkLst>
        </pc:picChg>
      </pc:sldChg>
      <pc:sldChg chg="modSp new mod">
        <pc:chgData name="roxanne meyer" userId="20c9b0d18ecba281" providerId="LiveId" clId="{F644129D-CD5D-4C15-9012-4FB778660FAA}" dt="2023-10-23T23:29:33.726" v="2539" actId="20577"/>
        <pc:sldMkLst>
          <pc:docMk/>
          <pc:sldMk cId="1297947444" sldId="257"/>
        </pc:sldMkLst>
        <pc:spChg chg="mod">
          <ac:chgData name="roxanne meyer" userId="20c9b0d18ecba281" providerId="LiveId" clId="{F644129D-CD5D-4C15-9012-4FB778660FAA}" dt="2023-10-13T01:40:06.940" v="38" actId="20577"/>
          <ac:spMkLst>
            <pc:docMk/>
            <pc:sldMk cId="1297947444" sldId="257"/>
            <ac:spMk id="2" creationId="{CCBD4113-99C5-ABE0-60B7-5951025D1E44}"/>
          </ac:spMkLst>
        </pc:spChg>
        <pc:spChg chg="mod">
          <ac:chgData name="roxanne meyer" userId="20c9b0d18ecba281" providerId="LiveId" clId="{F644129D-CD5D-4C15-9012-4FB778660FAA}" dt="2023-10-23T23:29:33.726" v="2539" actId="20577"/>
          <ac:spMkLst>
            <pc:docMk/>
            <pc:sldMk cId="1297947444" sldId="257"/>
            <ac:spMk id="3" creationId="{FB1C2789-A0F7-631F-E5B4-996A7184289A}"/>
          </ac:spMkLst>
        </pc:spChg>
      </pc:sldChg>
      <pc:sldChg chg="addSp delSp modSp new mod ord modClrScheme chgLayout">
        <pc:chgData name="roxanne meyer" userId="20c9b0d18ecba281" providerId="LiveId" clId="{F644129D-CD5D-4C15-9012-4FB778660FAA}" dt="2023-10-20T03:08:18.613" v="2410" actId="20577"/>
        <pc:sldMkLst>
          <pc:docMk/>
          <pc:sldMk cId="3913655020" sldId="258"/>
        </pc:sldMkLst>
        <pc:spChg chg="mod ord">
          <ac:chgData name="roxanne meyer" userId="20c9b0d18ecba281" providerId="LiveId" clId="{F644129D-CD5D-4C15-9012-4FB778660FAA}" dt="2023-10-19T01:55:45.287" v="2113" actId="700"/>
          <ac:spMkLst>
            <pc:docMk/>
            <pc:sldMk cId="3913655020" sldId="258"/>
            <ac:spMk id="2" creationId="{9D4B70D1-827F-05EF-FE28-60BE17938F4A}"/>
          </ac:spMkLst>
        </pc:spChg>
        <pc:spChg chg="mod ord">
          <ac:chgData name="roxanne meyer" userId="20c9b0d18ecba281" providerId="LiveId" clId="{F644129D-CD5D-4C15-9012-4FB778660FAA}" dt="2023-10-20T03:08:18.613" v="2410" actId="20577"/>
          <ac:spMkLst>
            <pc:docMk/>
            <pc:sldMk cId="3913655020" sldId="258"/>
            <ac:spMk id="3" creationId="{4F9048B6-21AA-BF8F-CA25-60AF8040F11F}"/>
          </ac:spMkLst>
        </pc:spChg>
        <pc:spChg chg="add del mod ord">
          <ac:chgData name="roxanne meyer" userId="20c9b0d18ecba281" providerId="LiveId" clId="{F644129D-CD5D-4C15-9012-4FB778660FAA}" dt="2023-10-19T01:55:25.003" v="2110" actId="700"/>
          <ac:spMkLst>
            <pc:docMk/>
            <pc:sldMk cId="3913655020" sldId="258"/>
            <ac:spMk id="4" creationId="{DD64683E-1EBF-F75B-75E2-DFC1037EEA22}"/>
          </ac:spMkLst>
        </pc:spChg>
        <pc:spChg chg="add del mod ord">
          <ac:chgData name="roxanne meyer" userId="20c9b0d18ecba281" providerId="LiveId" clId="{F644129D-CD5D-4C15-9012-4FB778660FAA}" dt="2023-10-19T01:55:25.003" v="2110" actId="700"/>
          <ac:spMkLst>
            <pc:docMk/>
            <pc:sldMk cId="3913655020" sldId="258"/>
            <ac:spMk id="5" creationId="{77EE90D7-4BB2-3D61-01A0-D05320325D45}"/>
          </ac:spMkLst>
        </pc:spChg>
        <pc:spChg chg="add del mod ord">
          <ac:chgData name="roxanne meyer" userId="20c9b0d18ecba281" providerId="LiveId" clId="{F644129D-CD5D-4C15-9012-4FB778660FAA}" dt="2023-10-19T01:55:25.003" v="2110" actId="700"/>
          <ac:spMkLst>
            <pc:docMk/>
            <pc:sldMk cId="3913655020" sldId="258"/>
            <ac:spMk id="6" creationId="{26BA686A-3CE7-A5CD-6F90-76811299FB4A}"/>
          </ac:spMkLst>
        </pc:spChg>
        <pc:spChg chg="add del mod ord">
          <ac:chgData name="roxanne meyer" userId="20c9b0d18ecba281" providerId="LiveId" clId="{F644129D-CD5D-4C15-9012-4FB778660FAA}" dt="2023-10-19T01:55:48.326" v="2116" actId="478"/>
          <ac:spMkLst>
            <pc:docMk/>
            <pc:sldMk cId="3913655020" sldId="258"/>
            <ac:spMk id="7" creationId="{FE097504-8B57-998C-472C-8F3F4D58FA59}"/>
          </ac:spMkLst>
        </pc:spChg>
      </pc:sldChg>
      <pc:sldChg chg="modSp new del mod">
        <pc:chgData name="roxanne meyer" userId="20c9b0d18ecba281" providerId="LiveId" clId="{F644129D-CD5D-4C15-9012-4FB778660FAA}" dt="2023-10-19T01:57:49.243" v="2133" actId="47"/>
        <pc:sldMkLst>
          <pc:docMk/>
          <pc:sldMk cId="965760018" sldId="259"/>
        </pc:sldMkLst>
        <pc:spChg chg="mod">
          <ac:chgData name="roxanne meyer" userId="20c9b0d18ecba281" providerId="LiveId" clId="{F644129D-CD5D-4C15-9012-4FB778660FAA}" dt="2023-10-13T01:59:42.049" v="722" actId="20577"/>
          <ac:spMkLst>
            <pc:docMk/>
            <pc:sldMk cId="965760018" sldId="259"/>
            <ac:spMk id="2" creationId="{28E32DAE-F983-87FD-C15E-A4FE80938DC7}"/>
          </ac:spMkLst>
        </pc:spChg>
        <pc:spChg chg="mod">
          <ac:chgData name="roxanne meyer" userId="20c9b0d18ecba281" providerId="LiveId" clId="{F644129D-CD5D-4C15-9012-4FB778660FAA}" dt="2023-10-13T02:00:03.928" v="816" actId="20577"/>
          <ac:spMkLst>
            <pc:docMk/>
            <pc:sldMk cId="965760018" sldId="259"/>
            <ac:spMk id="3" creationId="{BE2EBDB9-5CCD-DC58-C0FD-F4399C4CF28C}"/>
          </ac:spMkLst>
        </pc:spChg>
      </pc:sldChg>
      <pc:sldChg chg="modSp new mod ord">
        <pc:chgData name="roxanne meyer" userId="20c9b0d18ecba281" providerId="LiveId" clId="{F644129D-CD5D-4C15-9012-4FB778660FAA}" dt="2023-10-20T03:06:53.909" v="2381" actId="20577"/>
        <pc:sldMkLst>
          <pc:docMk/>
          <pc:sldMk cId="2271749290" sldId="260"/>
        </pc:sldMkLst>
        <pc:spChg chg="mod">
          <ac:chgData name="roxanne meyer" userId="20c9b0d18ecba281" providerId="LiveId" clId="{F644129D-CD5D-4C15-9012-4FB778660FAA}" dt="2023-10-20T03:06:37.725" v="2327" actId="20577"/>
          <ac:spMkLst>
            <pc:docMk/>
            <pc:sldMk cId="2271749290" sldId="260"/>
            <ac:spMk id="2" creationId="{63E85A99-D253-D6E1-323B-9A9D454283FB}"/>
          </ac:spMkLst>
        </pc:spChg>
        <pc:spChg chg="mod">
          <ac:chgData name="roxanne meyer" userId="20c9b0d18ecba281" providerId="LiveId" clId="{F644129D-CD5D-4C15-9012-4FB778660FAA}" dt="2023-10-20T03:06:53.909" v="2381" actId="20577"/>
          <ac:spMkLst>
            <pc:docMk/>
            <pc:sldMk cId="2271749290" sldId="260"/>
            <ac:spMk id="3" creationId="{026CCF39-8169-CD96-9E76-219A6959293C}"/>
          </ac:spMkLst>
        </pc:spChg>
      </pc:sldChg>
      <pc:sldChg chg="addSp delSp modSp new mod setBg modClrScheme chgLayout">
        <pc:chgData name="roxanne meyer" userId="20c9b0d18ecba281" providerId="LiveId" clId="{F644129D-CD5D-4C15-9012-4FB778660FAA}" dt="2023-10-19T01:58:06.245" v="2135" actId="26606"/>
        <pc:sldMkLst>
          <pc:docMk/>
          <pc:sldMk cId="4129018674" sldId="261"/>
        </pc:sldMkLst>
        <pc:spChg chg="mod ord">
          <ac:chgData name="roxanne meyer" userId="20c9b0d18ecba281" providerId="LiveId" clId="{F644129D-CD5D-4C15-9012-4FB778660FAA}" dt="2023-10-19T01:58:06.245" v="2135" actId="26606"/>
          <ac:spMkLst>
            <pc:docMk/>
            <pc:sldMk cId="4129018674" sldId="261"/>
            <ac:spMk id="2" creationId="{CFA8F982-3256-A198-09FE-F17E5C4E69D6}"/>
          </ac:spMkLst>
        </pc:spChg>
        <pc:spChg chg="del mod ord">
          <ac:chgData name="roxanne meyer" userId="20c9b0d18ecba281" providerId="LiveId" clId="{F644129D-CD5D-4C15-9012-4FB778660FAA}" dt="2023-10-19T00:55:14.039" v="863" actId="700"/>
          <ac:spMkLst>
            <pc:docMk/>
            <pc:sldMk cId="4129018674" sldId="261"/>
            <ac:spMk id="3" creationId="{70731472-9861-CCB3-10AA-80140314357B}"/>
          </ac:spMkLst>
        </pc:spChg>
        <pc:spChg chg="add del mod ord">
          <ac:chgData name="roxanne meyer" userId="20c9b0d18ecba281" providerId="LiveId" clId="{F644129D-CD5D-4C15-9012-4FB778660FAA}" dt="2023-10-19T01:57:56.502" v="2134" actId="700"/>
          <ac:spMkLst>
            <pc:docMk/>
            <pc:sldMk cId="4129018674" sldId="261"/>
            <ac:spMk id="4" creationId="{7A67A11F-254C-FF69-1FEA-45F1B0814718}"/>
          </ac:spMkLst>
        </pc:spChg>
        <pc:spChg chg="add del mod ord">
          <ac:chgData name="roxanne meyer" userId="20c9b0d18ecba281" providerId="LiveId" clId="{F644129D-CD5D-4C15-9012-4FB778660FAA}" dt="2023-10-19T01:57:56.502" v="2134" actId="700"/>
          <ac:spMkLst>
            <pc:docMk/>
            <pc:sldMk cId="4129018674" sldId="261"/>
            <ac:spMk id="5" creationId="{533DF8BB-E640-3E53-DD8A-B065AC7BD0F2}"/>
          </ac:spMkLst>
        </pc:spChg>
        <pc:spChg chg="add mod ord">
          <ac:chgData name="roxanne meyer" userId="20c9b0d18ecba281" providerId="LiveId" clId="{F644129D-CD5D-4C15-9012-4FB778660FAA}" dt="2023-10-19T01:58:06.245" v="2135" actId="26606"/>
          <ac:spMkLst>
            <pc:docMk/>
            <pc:sldMk cId="4129018674" sldId="261"/>
            <ac:spMk id="6" creationId="{4D58CD8B-7B79-62E1-6C99-B4B42BB8AF0F}"/>
          </ac:spMkLst>
        </pc:spChg>
        <pc:spChg chg="add">
          <ac:chgData name="roxanne meyer" userId="20c9b0d18ecba281" providerId="LiveId" clId="{F644129D-CD5D-4C15-9012-4FB778660FAA}" dt="2023-10-19T01:58:06.245" v="2135" actId="26606"/>
          <ac:spMkLst>
            <pc:docMk/>
            <pc:sldMk cId="4129018674" sldId="261"/>
            <ac:spMk id="11" creationId="{9B9AACA9-BD92-429F-8047-0731DB46F99F}"/>
          </ac:spMkLst>
        </pc:spChg>
        <pc:grpChg chg="add">
          <ac:chgData name="roxanne meyer" userId="20c9b0d18ecba281" providerId="LiveId" clId="{F644129D-CD5D-4C15-9012-4FB778660FAA}" dt="2023-10-19T01:58:06.245" v="2135" actId="26606"/>
          <ac:grpSpMkLst>
            <pc:docMk/>
            <pc:sldMk cId="4129018674" sldId="261"/>
            <ac:grpSpMk id="13" creationId="{2DFE3358-29EE-4087-8570-9666D88A16FC}"/>
          </ac:grpSpMkLst>
        </pc:grpChg>
      </pc:sldChg>
      <pc:sldChg chg="addSp delSp modSp new mod ord">
        <pc:chgData name="roxanne meyer" userId="20c9b0d18ecba281" providerId="LiveId" clId="{F644129D-CD5D-4C15-9012-4FB778660FAA}" dt="2023-10-20T01:54:59.075" v="2239" actId="20577"/>
        <pc:sldMkLst>
          <pc:docMk/>
          <pc:sldMk cId="351471835" sldId="262"/>
        </pc:sldMkLst>
        <pc:spChg chg="mod">
          <ac:chgData name="roxanne meyer" userId="20c9b0d18ecba281" providerId="LiveId" clId="{F644129D-CD5D-4C15-9012-4FB778660FAA}" dt="2023-10-19T00:56:04.848" v="870" actId="20577"/>
          <ac:spMkLst>
            <pc:docMk/>
            <pc:sldMk cId="351471835" sldId="262"/>
            <ac:spMk id="2" creationId="{4D3A6D9B-D833-946E-6F09-C26F77DE8BBE}"/>
          </ac:spMkLst>
        </pc:spChg>
        <pc:spChg chg="mod">
          <ac:chgData name="roxanne meyer" userId="20c9b0d18ecba281" providerId="LiveId" clId="{F644129D-CD5D-4C15-9012-4FB778660FAA}" dt="2023-10-20T01:54:59.075" v="2239" actId="20577"/>
          <ac:spMkLst>
            <pc:docMk/>
            <pc:sldMk cId="351471835" sldId="262"/>
            <ac:spMk id="3" creationId="{000FE6E8-7594-4F04-45F1-07109BB5A8AD}"/>
          </ac:spMkLst>
        </pc:spChg>
        <pc:spChg chg="del">
          <ac:chgData name="roxanne meyer" userId="20c9b0d18ecba281" providerId="LiveId" clId="{F644129D-CD5D-4C15-9012-4FB778660FAA}" dt="2023-10-19T00:59:41.501" v="970" actId="22"/>
          <ac:spMkLst>
            <pc:docMk/>
            <pc:sldMk cId="351471835" sldId="262"/>
            <ac:spMk id="4" creationId="{C9A144E6-B713-E883-CA05-ED65ED96C72D}"/>
          </ac:spMkLst>
        </pc:spChg>
        <pc:spChg chg="add del mod">
          <ac:chgData name="roxanne meyer" userId="20c9b0d18ecba281" providerId="LiveId" clId="{F644129D-CD5D-4C15-9012-4FB778660FAA}" dt="2023-10-19T00:59:53.246" v="972" actId="22"/>
          <ac:spMkLst>
            <pc:docMk/>
            <pc:sldMk cId="351471835" sldId="262"/>
            <ac:spMk id="8" creationId="{CF4AD433-4CB5-86B6-9FD0-902811F76D5C}"/>
          </ac:spMkLst>
        </pc:spChg>
        <pc:spChg chg="add del mod">
          <ac:chgData name="roxanne meyer" userId="20c9b0d18ecba281" providerId="LiveId" clId="{F644129D-CD5D-4C15-9012-4FB778660FAA}" dt="2023-10-19T01:11:20.890" v="1053" actId="478"/>
          <ac:spMkLst>
            <pc:docMk/>
            <pc:sldMk cId="351471835" sldId="262"/>
            <ac:spMk id="23" creationId="{B86A9767-4E90-436B-DFDA-B70F4C03B180}"/>
          </ac:spMkLst>
        </pc:spChg>
        <pc:grpChg chg="add del mod">
          <ac:chgData name="roxanne meyer" userId="20c9b0d18ecba281" providerId="LiveId" clId="{F644129D-CD5D-4C15-9012-4FB778660FAA}" dt="2023-10-19T01:11:16.680" v="1051" actId="165"/>
          <ac:grpSpMkLst>
            <pc:docMk/>
            <pc:sldMk cId="351471835" sldId="262"/>
            <ac:grpSpMk id="21" creationId="{A12BB9A5-8D31-4498-CDDD-C9B48DF6FC7B}"/>
          </ac:grpSpMkLst>
        </pc:grpChg>
        <pc:grpChg chg="add mod">
          <ac:chgData name="roxanne meyer" userId="20c9b0d18ecba281" providerId="LiveId" clId="{F644129D-CD5D-4C15-9012-4FB778660FAA}" dt="2023-10-19T01:13:35.079" v="1065" actId="164"/>
          <ac:grpSpMkLst>
            <pc:docMk/>
            <pc:sldMk cId="351471835" sldId="262"/>
            <ac:grpSpMk id="26" creationId="{FEE3D656-C26A-A432-8668-8B6CA8DF1EBA}"/>
          </ac:grpSpMkLst>
        </pc:grpChg>
        <pc:picChg chg="add del mod ord">
          <ac:chgData name="roxanne meyer" userId="20c9b0d18ecba281" providerId="LiveId" clId="{F644129D-CD5D-4C15-9012-4FB778660FAA}" dt="2023-10-19T00:59:44.145" v="971" actId="478"/>
          <ac:picMkLst>
            <pc:docMk/>
            <pc:sldMk cId="351471835" sldId="262"/>
            <ac:picMk id="6" creationId="{1FD2E0BC-4FAA-7941-4211-49619CFE9026}"/>
          </ac:picMkLst>
        </pc:picChg>
        <pc:picChg chg="add del mod or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0" creationId="{6E35A9EB-E8A6-7A6F-A799-F1FD7D0E52C0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2" creationId="{5C9DC9F5-552E-F51D-FD8B-30AC131A9FCC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4" creationId="{13F9FF06-3C95-E841-0B51-A00D23C4FB60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6" creationId="{690BDA05-C426-C44A-2DC4-26454B75F4CE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8" creationId="{B718550B-F00A-1D61-4EB1-8E1A25819DFB}"/>
          </ac:picMkLst>
        </pc:picChg>
        <pc:picChg chg="add del mod topLvl modCrop">
          <ac:chgData name="roxanne meyer" userId="20c9b0d18ecba281" providerId="LiveId" clId="{F644129D-CD5D-4C15-9012-4FB778660FAA}" dt="2023-10-19T01:11:23.188" v="1054" actId="478"/>
          <ac:picMkLst>
            <pc:docMk/>
            <pc:sldMk cId="351471835" sldId="262"/>
            <ac:picMk id="20" creationId="{68D11499-3F87-43FB-7F2C-1A6C1FF7BF2E}"/>
          </ac:picMkLst>
        </pc:picChg>
        <pc:picChg chg="add mod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25" creationId="{ACA47384-1DCE-55F9-3320-CDDCBC44C451}"/>
          </ac:picMkLst>
        </pc:picChg>
      </pc:sldChg>
      <pc:sldChg chg="addSp delSp modSp new mod chgLayout">
        <pc:chgData name="roxanne meyer" userId="20c9b0d18ecba281" providerId="LiveId" clId="{F644129D-CD5D-4C15-9012-4FB778660FAA}" dt="2023-10-19T01:48:36.192" v="1904" actId="20577"/>
        <pc:sldMkLst>
          <pc:docMk/>
          <pc:sldMk cId="2212648176" sldId="263"/>
        </pc:sldMkLst>
        <pc:spChg chg="mod ord">
          <ac:chgData name="roxanne meyer" userId="20c9b0d18ecba281" providerId="LiveId" clId="{F644129D-CD5D-4C15-9012-4FB778660FAA}" dt="2023-10-19T01:40:10.969" v="1710" actId="700"/>
          <ac:spMkLst>
            <pc:docMk/>
            <pc:sldMk cId="2212648176" sldId="263"/>
            <ac:spMk id="2" creationId="{86A71D0D-382B-4C55-5341-A4A2BB535196}"/>
          </ac:spMkLst>
        </pc:spChg>
        <pc:spChg chg="mod ord">
          <ac:chgData name="roxanne meyer" userId="20c9b0d18ecba281" providerId="LiveId" clId="{F644129D-CD5D-4C15-9012-4FB778660FAA}" dt="2023-10-19T01:47:32.752" v="1891" actId="27636"/>
          <ac:spMkLst>
            <pc:docMk/>
            <pc:sldMk cId="2212648176" sldId="263"/>
            <ac:spMk id="3" creationId="{0BCD34B3-9146-4006-061D-BA04945A6D16}"/>
          </ac:spMkLst>
        </pc:spChg>
        <pc:spChg chg="del">
          <ac:chgData name="roxanne meyer" userId="20c9b0d18ecba281" providerId="LiveId" clId="{F644129D-CD5D-4C15-9012-4FB778660FAA}" dt="2023-10-19T01:18:37.817" v="1274" actId="478"/>
          <ac:spMkLst>
            <pc:docMk/>
            <pc:sldMk cId="2212648176" sldId="263"/>
            <ac:spMk id="4" creationId="{BA5BDA59-7B07-1A78-B3B4-6FFA5640EE8F}"/>
          </ac:spMkLst>
        </pc:spChg>
        <pc:spChg chg="add mod">
          <ac:chgData name="roxanne meyer" userId="20c9b0d18ecba281" providerId="LiveId" clId="{F644129D-CD5D-4C15-9012-4FB778660FAA}" dt="2023-10-19T01:28:42.867" v="1672" actId="553"/>
          <ac:spMkLst>
            <pc:docMk/>
            <pc:sldMk cId="2212648176" sldId="263"/>
            <ac:spMk id="5" creationId="{80344844-2C20-F443-FD66-DD6932101A53}"/>
          </ac:spMkLst>
        </pc:spChg>
        <pc:spChg chg="add del mod">
          <ac:chgData name="roxanne meyer" userId="20c9b0d18ecba281" providerId="LiveId" clId="{F644129D-CD5D-4C15-9012-4FB778660FAA}" dt="2023-10-19T01:37:05.497" v="1681" actId="22"/>
          <ac:spMkLst>
            <pc:docMk/>
            <pc:sldMk cId="2212648176" sldId="263"/>
            <ac:spMk id="9" creationId="{4E0F8084-E4B6-0A71-CE6B-A1C9A7C8DEA5}"/>
          </ac:spMkLst>
        </pc:spChg>
        <pc:spChg chg="add mod ord">
          <ac:chgData name="roxanne meyer" userId="20c9b0d18ecba281" providerId="LiveId" clId="{F644129D-CD5D-4C15-9012-4FB778660FAA}" dt="2023-10-19T01:48:36.192" v="1904" actId="20577"/>
          <ac:spMkLst>
            <pc:docMk/>
            <pc:sldMk cId="2212648176" sldId="263"/>
            <ac:spMk id="17" creationId="{23F919CB-0305-7FA9-913D-C163C1C0050B}"/>
          </ac:spMkLst>
        </pc:spChg>
        <pc:grpChg chg="add mod">
          <ac:chgData name="roxanne meyer" userId="20c9b0d18ecba281" providerId="LiveId" clId="{F644129D-CD5D-4C15-9012-4FB778660FAA}" dt="2023-10-19T01:40:04.143" v="1709" actId="1076"/>
          <ac:grpSpMkLst>
            <pc:docMk/>
            <pc:sldMk cId="2212648176" sldId="263"/>
            <ac:grpSpMk id="14" creationId="{4C7D1BCD-4B76-3D62-961F-CEC2C789D158}"/>
          </ac:grpSpMkLst>
        </pc:grpChg>
        <pc:picChg chg="add del mod">
          <ac:chgData name="roxanne meyer" userId="20c9b0d18ecba281" providerId="LiveId" clId="{F644129D-CD5D-4C15-9012-4FB778660FAA}" dt="2023-10-19T01:36:56.757" v="1677" actId="478"/>
          <ac:picMkLst>
            <pc:docMk/>
            <pc:sldMk cId="2212648176" sldId="263"/>
            <ac:picMk id="7" creationId="{550A6ABC-D153-0141-BA18-82D731FFD88D}"/>
          </ac:picMkLst>
        </pc:picChg>
        <pc:picChg chg="add mod modCrop">
          <ac:chgData name="roxanne meyer" userId="20c9b0d18ecba281" providerId="LiveId" clId="{F644129D-CD5D-4C15-9012-4FB778660FAA}" dt="2023-10-19T01:37:59.462" v="1688" actId="164"/>
          <ac:picMkLst>
            <pc:docMk/>
            <pc:sldMk cId="2212648176" sldId="263"/>
            <ac:picMk id="11" creationId="{A4298AF1-AA08-651F-E51A-D04EAC8CABB1}"/>
          </ac:picMkLst>
        </pc:picChg>
        <pc:picChg chg="add mod modCrop">
          <ac:chgData name="roxanne meyer" userId="20c9b0d18ecba281" providerId="LiveId" clId="{F644129D-CD5D-4C15-9012-4FB778660FAA}" dt="2023-10-19T01:37:59.462" v="1688" actId="164"/>
          <ac:picMkLst>
            <pc:docMk/>
            <pc:sldMk cId="2212648176" sldId="263"/>
            <ac:picMk id="13" creationId="{DC1B98A6-4E34-1349-1F8F-1F719F3977F9}"/>
          </ac:picMkLst>
        </pc:picChg>
        <pc:cxnChg chg="add mod">
          <ac:chgData name="roxanne meyer" userId="20c9b0d18ecba281" providerId="LiveId" clId="{F644129D-CD5D-4C15-9012-4FB778660FAA}" dt="2023-10-19T01:40:18.677" v="1711" actId="1076"/>
          <ac:cxnSpMkLst>
            <pc:docMk/>
            <pc:sldMk cId="2212648176" sldId="263"/>
            <ac:cxnSpMk id="16" creationId="{BE872A4C-1065-5B13-6BCD-0BB0656C7B66}"/>
          </ac:cxnSpMkLst>
        </pc:cxnChg>
        <pc:cxnChg chg="add del mod">
          <ac:chgData name="roxanne meyer" userId="20c9b0d18ecba281" providerId="LiveId" clId="{F644129D-CD5D-4C15-9012-4FB778660FAA}" dt="2023-10-19T01:46:16.319" v="1872" actId="478"/>
          <ac:cxnSpMkLst>
            <pc:docMk/>
            <pc:sldMk cId="2212648176" sldId="263"/>
            <ac:cxnSpMk id="19" creationId="{5D637C38-A66A-4DFA-00EE-F897AC5A49DA}"/>
          </ac:cxnSpMkLst>
        </pc:cxnChg>
        <pc:cxnChg chg="add del mod">
          <ac:chgData name="roxanne meyer" userId="20c9b0d18ecba281" providerId="LiveId" clId="{F644129D-CD5D-4C15-9012-4FB778660FAA}" dt="2023-10-19T01:47:53.581" v="1896" actId="478"/>
          <ac:cxnSpMkLst>
            <pc:docMk/>
            <pc:sldMk cId="2212648176" sldId="263"/>
            <ac:cxnSpMk id="21" creationId="{79E25F9B-985D-C553-F527-40AC6A171614}"/>
          </ac:cxnSpMkLst>
        </pc:cxnChg>
      </pc:sldChg>
      <pc:sldChg chg="addSp delSp modSp add mod">
        <pc:chgData name="roxanne meyer" userId="20c9b0d18ecba281" providerId="LiveId" clId="{F644129D-CD5D-4C15-9012-4FB778660FAA}" dt="2023-10-19T01:53:52.455" v="2097" actId="478"/>
        <pc:sldMkLst>
          <pc:docMk/>
          <pc:sldMk cId="396299070" sldId="264"/>
        </pc:sldMkLst>
        <pc:spChg chg="mod">
          <ac:chgData name="roxanne meyer" userId="20c9b0d18ecba281" providerId="LiveId" clId="{F644129D-CD5D-4C15-9012-4FB778660FAA}" dt="2023-10-19T01:50:28.264" v="1994" actId="27636"/>
          <ac:spMkLst>
            <pc:docMk/>
            <pc:sldMk cId="396299070" sldId="264"/>
            <ac:spMk id="3" creationId="{0BCD34B3-9146-4006-061D-BA04945A6D16}"/>
          </ac:spMkLst>
        </pc:spChg>
        <pc:spChg chg="mod">
          <ac:chgData name="roxanne meyer" userId="20c9b0d18ecba281" providerId="LiveId" clId="{F644129D-CD5D-4C15-9012-4FB778660FAA}" dt="2023-10-19T01:52:35.848" v="2085" actId="403"/>
          <ac:spMkLst>
            <pc:docMk/>
            <pc:sldMk cId="396299070" sldId="264"/>
            <ac:spMk id="4" creationId="{BA5BDA59-7B07-1A78-B3B4-6FFA5640EE8F}"/>
          </ac:spMkLst>
        </pc:spChg>
        <pc:grpChg chg="add mod">
          <ac:chgData name="roxanne meyer" userId="20c9b0d18ecba281" providerId="LiveId" clId="{F644129D-CD5D-4C15-9012-4FB778660FAA}" dt="2023-10-19T01:48:18.084" v="1897"/>
          <ac:grpSpMkLst>
            <pc:docMk/>
            <pc:sldMk cId="396299070" sldId="264"/>
            <ac:grpSpMk id="5" creationId="{C5E04005-D22F-096C-9934-7CBD48259B00}"/>
          </ac:grpSpMkLst>
        </pc:grpChg>
        <pc:picChg chg="mod">
          <ac:chgData name="roxanne meyer" userId="20c9b0d18ecba281" providerId="LiveId" clId="{F644129D-CD5D-4C15-9012-4FB778660FAA}" dt="2023-10-19T01:48:18.084" v="1897"/>
          <ac:picMkLst>
            <pc:docMk/>
            <pc:sldMk cId="396299070" sldId="264"/>
            <ac:picMk id="6" creationId="{7FA8AF39-FCE6-0B21-7951-51FA12E5AF0A}"/>
          </ac:picMkLst>
        </pc:picChg>
        <pc:picChg chg="mod">
          <ac:chgData name="roxanne meyer" userId="20c9b0d18ecba281" providerId="LiveId" clId="{F644129D-CD5D-4C15-9012-4FB778660FAA}" dt="2023-10-19T01:48:18.084" v="1897"/>
          <ac:picMkLst>
            <pc:docMk/>
            <pc:sldMk cId="396299070" sldId="264"/>
            <ac:picMk id="7" creationId="{0EFC61B3-4275-A85D-7FA7-438B035C3EA6}"/>
          </ac:picMkLst>
        </pc:picChg>
        <pc:cxnChg chg="add mod">
          <ac:chgData name="roxanne meyer" userId="20c9b0d18ecba281" providerId="LiveId" clId="{F644129D-CD5D-4C15-9012-4FB778660FAA}" dt="2023-10-19T01:48:25.066" v="1898"/>
          <ac:cxnSpMkLst>
            <pc:docMk/>
            <pc:sldMk cId="396299070" sldId="264"/>
            <ac:cxnSpMk id="8" creationId="{8BE7C1B6-1E61-D9D6-64BF-3C7DECD72E0B}"/>
          </ac:cxnSpMkLst>
        </pc:cxnChg>
        <pc:cxnChg chg="add del mod">
          <ac:chgData name="roxanne meyer" userId="20c9b0d18ecba281" providerId="LiveId" clId="{F644129D-CD5D-4C15-9012-4FB778660FAA}" dt="2023-10-19T01:53:05.661" v="2089" actId="478"/>
          <ac:cxnSpMkLst>
            <pc:docMk/>
            <pc:sldMk cId="396299070" sldId="264"/>
            <ac:cxnSpMk id="10" creationId="{59A88BEA-D4C9-FDE6-8CF6-6E69B08F5C58}"/>
          </ac:cxnSpMkLst>
        </pc:cxnChg>
        <pc:cxnChg chg="add del mod">
          <ac:chgData name="roxanne meyer" userId="20c9b0d18ecba281" providerId="LiveId" clId="{F644129D-CD5D-4C15-9012-4FB778660FAA}" dt="2023-10-19T01:53:52.455" v="2097" actId="478"/>
          <ac:cxnSpMkLst>
            <pc:docMk/>
            <pc:sldMk cId="396299070" sldId="264"/>
            <ac:cxnSpMk id="13" creationId="{AAACD43A-74E1-7DF2-23D8-2F89C9CE6657}"/>
          </ac:cxnSpMkLst>
        </pc:cxnChg>
      </pc:sldChg>
      <pc:sldChg chg="addSp delSp modSp new del mod modClrScheme chgLayout">
        <pc:chgData name="roxanne meyer" userId="20c9b0d18ecba281" providerId="LiveId" clId="{F644129D-CD5D-4C15-9012-4FB778660FAA}" dt="2023-10-23T23:48:49.104" v="2544" actId="47"/>
        <pc:sldMkLst>
          <pc:docMk/>
          <pc:sldMk cId="2986169131" sldId="265"/>
        </pc:sldMkLst>
        <pc:spChg chg="mod ord">
          <ac:chgData name="roxanne meyer" userId="20c9b0d18ecba281" providerId="LiveId" clId="{F644129D-CD5D-4C15-9012-4FB778660FAA}" dt="2023-10-23T16:44:12.224" v="2411" actId="700"/>
          <ac:spMkLst>
            <pc:docMk/>
            <pc:sldMk cId="2986169131" sldId="265"/>
            <ac:spMk id="2" creationId="{83BC0926-0324-4BB3-3A0E-14AFEEA63BA7}"/>
          </ac:spMkLst>
        </pc:spChg>
        <pc:spChg chg="del mod ord">
          <ac:chgData name="roxanne meyer" userId="20c9b0d18ecba281" providerId="LiveId" clId="{F644129D-CD5D-4C15-9012-4FB778660FAA}" dt="2023-10-23T16:44:12.224" v="2411" actId="700"/>
          <ac:spMkLst>
            <pc:docMk/>
            <pc:sldMk cId="2986169131" sldId="265"/>
            <ac:spMk id="3" creationId="{323BB4E8-16C3-93A8-BCE9-CE0BC8C9BC44}"/>
          </ac:spMkLst>
        </pc:spChg>
        <pc:spChg chg="add mod">
          <ac:chgData name="roxanne meyer" userId="20c9b0d18ecba281" providerId="LiveId" clId="{F644129D-CD5D-4C15-9012-4FB778660FAA}" dt="2023-10-23T16:49:02.594" v="2510" actId="208"/>
          <ac:spMkLst>
            <pc:docMk/>
            <pc:sldMk cId="2986169131" sldId="265"/>
            <ac:spMk id="3" creationId="{40263AD5-59F0-4B6D-17FF-62235F83AD35}"/>
          </ac:spMkLst>
        </pc:spChg>
        <pc:spChg chg="del">
          <ac:chgData name="roxanne meyer" userId="20c9b0d18ecba281" providerId="LiveId" clId="{F644129D-CD5D-4C15-9012-4FB778660FAA}" dt="2023-10-23T16:44:12.224" v="2411" actId="700"/>
          <ac:spMkLst>
            <pc:docMk/>
            <pc:sldMk cId="2986169131" sldId="265"/>
            <ac:spMk id="4" creationId="{E951B093-6EA5-F0E5-2D62-A498B7BEDAAA}"/>
          </ac:spMkLst>
        </pc:spChg>
        <pc:spChg chg="add del mod ord">
          <ac:chgData name="roxanne meyer" userId="20c9b0d18ecba281" providerId="LiveId" clId="{F644129D-CD5D-4C15-9012-4FB778660FAA}" dt="2023-10-23T16:44:15.438" v="2412" actId="22"/>
          <ac:spMkLst>
            <pc:docMk/>
            <pc:sldMk cId="2986169131" sldId="265"/>
            <ac:spMk id="5" creationId="{CD6E4A25-5116-12E2-FA8E-8DBD5E65E82A}"/>
          </ac:spMkLst>
        </pc:spChg>
        <pc:picChg chg="add mod ord">
          <ac:chgData name="roxanne meyer" userId="20c9b0d18ecba281" providerId="LiveId" clId="{F644129D-CD5D-4C15-9012-4FB778660FAA}" dt="2023-10-23T16:46:30.081" v="2498" actId="1035"/>
          <ac:picMkLst>
            <pc:docMk/>
            <pc:sldMk cId="2986169131" sldId="265"/>
            <ac:picMk id="7" creationId="{6C1108BC-D088-102B-54DC-F4F26A73D779}"/>
          </ac:picMkLst>
        </pc:picChg>
      </pc:sldChg>
      <pc:sldChg chg="addSp delSp modSp add del mod modClrScheme chgLayout">
        <pc:chgData name="roxanne meyer" userId="20c9b0d18ecba281" providerId="LiveId" clId="{F644129D-CD5D-4C15-9012-4FB778660FAA}" dt="2023-10-23T23:48:49.104" v="2544" actId="47"/>
        <pc:sldMkLst>
          <pc:docMk/>
          <pc:sldMk cId="272257113" sldId="266"/>
        </pc:sldMkLst>
        <pc:spChg chg="mod ord">
          <ac:chgData name="roxanne meyer" userId="20c9b0d18ecba281" providerId="LiveId" clId="{F644129D-CD5D-4C15-9012-4FB778660FAA}" dt="2023-10-23T16:45:21.357" v="2417" actId="700"/>
          <ac:spMkLst>
            <pc:docMk/>
            <pc:sldMk cId="272257113" sldId="266"/>
            <ac:spMk id="2" creationId="{83BC0926-0324-4BB3-3A0E-14AFEEA63BA7}"/>
          </ac:spMkLst>
        </pc:spChg>
        <pc:spChg chg="add mod">
          <ac:chgData name="roxanne meyer" userId="20c9b0d18ecba281" providerId="LiveId" clId="{F644129D-CD5D-4C15-9012-4FB778660FAA}" dt="2023-10-23T16:49:14.922" v="2512" actId="1076"/>
          <ac:spMkLst>
            <pc:docMk/>
            <pc:sldMk cId="272257113" sldId="266"/>
            <ac:spMk id="3" creationId="{2F8C306C-FBDC-55E5-4A06-04B12B768584}"/>
          </ac:spMkLst>
        </pc:spChg>
        <pc:spChg chg="del">
          <ac:chgData name="roxanne meyer" userId="20c9b0d18ecba281" providerId="LiveId" clId="{F644129D-CD5D-4C15-9012-4FB778660FAA}" dt="2023-10-23T16:45:15.213" v="2416" actId="22"/>
          <ac:spMkLst>
            <pc:docMk/>
            <pc:sldMk cId="272257113" sldId="266"/>
            <ac:spMk id="3" creationId="{323BB4E8-16C3-93A8-BCE9-CE0BC8C9BC44}"/>
          </ac:spMkLst>
        </pc:spChg>
        <pc:spChg chg="del">
          <ac:chgData name="roxanne meyer" userId="20c9b0d18ecba281" providerId="LiveId" clId="{F644129D-CD5D-4C15-9012-4FB778660FAA}" dt="2023-10-23T16:45:21.357" v="2417" actId="700"/>
          <ac:spMkLst>
            <pc:docMk/>
            <pc:sldMk cId="272257113" sldId="266"/>
            <ac:spMk id="4" creationId="{E951B093-6EA5-F0E5-2D62-A498B7BEDAAA}"/>
          </ac:spMkLst>
        </pc:spChg>
        <pc:picChg chg="add mod ord">
          <ac:chgData name="roxanne meyer" userId="20c9b0d18ecba281" providerId="LiveId" clId="{F644129D-CD5D-4C15-9012-4FB778660FAA}" dt="2023-10-23T16:46:23.145" v="2491" actId="1076"/>
          <ac:picMkLst>
            <pc:docMk/>
            <pc:sldMk cId="272257113" sldId="266"/>
            <ac:picMk id="6" creationId="{0A79A586-FB85-B13C-0BF1-AF320E47B429}"/>
          </ac:picMkLst>
        </pc:picChg>
      </pc:sldChg>
      <pc:sldChg chg="addSp delSp modSp add del mod modClrScheme chgLayout">
        <pc:chgData name="roxanne meyer" userId="20c9b0d18ecba281" providerId="LiveId" clId="{F644129D-CD5D-4C15-9012-4FB778660FAA}" dt="2023-10-23T23:48:49.104" v="2544" actId="47"/>
        <pc:sldMkLst>
          <pc:docMk/>
          <pc:sldMk cId="193833812" sldId="267"/>
        </pc:sldMkLst>
        <pc:spChg chg="mod ord">
          <ac:chgData name="roxanne meyer" userId="20c9b0d18ecba281" providerId="LiveId" clId="{F644129D-CD5D-4C15-9012-4FB778660FAA}" dt="2023-10-23T16:49:44.607" v="2517" actId="1076"/>
          <ac:spMkLst>
            <pc:docMk/>
            <pc:sldMk cId="193833812" sldId="267"/>
            <ac:spMk id="2" creationId="{83BC0926-0324-4BB3-3A0E-14AFEEA63BA7}"/>
          </ac:spMkLst>
        </pc:spChg>
        <pc:spChg chg="del">
          <ac:chgData name="roxanne meyer" userId="20c9b0d18ecba281" providerId="LiveId" clId="{F644129D-CD5D-4C15-9012-4FB778660FAA}" dt="2023-10-23T16:47:05.203" v="2499" actId="931"/>
          <ac:spMkLst>
            <pc:docMk/>
            <pc:sldMk cId="193833812" sldId="267"/>
            <ac:spMk id="3" creationId="{323BB4E8-16C3-93A8-BCE9-CE0BC8C9BC44}"/>
          </ac:spMkLst>
        </pc:spChg>
        <pc:spChg chg="add mod">
          <ac:chgData name="roxanne meyer" userId="20c9b0d18ecba281" providerId="LiveId" clId="{F644129D-CD5D-4C15-9012-4FB778660FAA}" dt="2023-10-23T16:49:39.349" v="2516" actId="1076"/>
          <ac:spMkLst>
            <pc:docMk/>
            <pc:sldMk cId="193833812" sldId="267"/>
            <ac:spMk id="3" creationId="{56AA93DF-BBEE-C396-A90B-C18399EF4B08}"/>
          </ac:spMkLst>
        </pc:spChg>
        <pc:spChg chg="del">
          <ac:chgData name="roxanne meyer" userId="20c9b0d18ecba281" providerId="LiveId" clId="{F644129D-CD5D-4C15-9012-4FB778660FAA}" dt="2023-10-23T16:47:18.378" v="2500" actId="700"/>
          <ac:spMkLst>
            <pc:docMk/>
            <pc:sldMk cId="193833812" sldId="267"/>
            <ac:spMk id="4" creationId="{E951B093-6EA5-F0E5-2D62-A498B7BEDAAA}"/>
          </ac:spMkLst>
        </pc:spChg>
        <pc:picChg chg="add mod ord modCrop">
          <ac:chgData name="roxanne meyer" userId="20c9b0d18ecba281" providerId="LiveId" clId="{F644129D-CD5D-4C15-9012-4FB778660FAA}" dt="2023-10-23T16:49:36.208" v="2515" actId="1076"/>
          <ac:picMkLst>
            <pc:docMk/>
            <pc:sldMk cId="193833812" sldId="267"/>
            <ac:picMk id="6" creationId="{D30F823A-66FB-F80A-236C-9675FE020998}"/>
          </ac:picMkLst>
        </pc:picChg>
      </pc:sldChg>
      <pc:sldChg chg="new del">
        <pc:chgData name="roxanne meyer" userId="20c9b0d18ecba281" providerId="LiveId" clId="{F644129D-CD5D-4C15-9012-4FB778660FAA}" dt="2023-10-19T02:01:40.307" v="2225" actId="2696"/>
        <pc:sldMkLst>
          <pc:docMk/>
          <pc:sldMk cId="631244558" sldId="268"/>
        </pc:sldMkLst>
      </pc:sldChg>
      <pc:sldChg chg="addSp delSp modSp new mod setBg">
        <pc:chgData name="roxanne meyer" userId="20c9b0d18ecba281" providerId="LiveId" clId="{F644129D-CD5D-4C15-9012-4FB778660FAA}" dt="2023-10-19T02:01:34.070" v="2224" actId="26606"/>
        <pc:sldMkLst>
          <pc:docMk/>
          <pc:sldMk cId="648172106" sldId="269"/>
        </pc:sldMkLst>
        <pc:spChg chg="mod">
          <ac:chgData name="roxanne meyer" userId="20c9b0d18ecba281" providerId="LiveId" clId="{F644129D-CD5D-4C15-9012-4FB778660FAA}" dt="2023-10-19T02:01:34.070" v="2224" actId="26606"/>
          <ac:spMkLst>
            <pc:docMk/>
            <pc:sldMk cId="648172106" sldId="269"/>
            <ac:spMk id="2" creationId="{6E368881-BD9E-8EA9-FFFB-6D1108472C1F}"/>
          </ac:spMkLst>
        </pc:spChg>
        <pc:spChg chg="mod">
          <ac:chgData name="roxanne meyer" userId="20c9b0d18ecba281" providerId="LiveId" clId="{F644129D-CD5D-4C15-9012-4FB778660FAA}" dt="2023-10-19T02:01:34.070" v="2224" actId="26606"/>
          <ac:spMkLst>
            <pc:docMk/>
            <pc:sldMk cId="648172106" sldId="269"/>
            <ac:spMk id="3" creationId="{724A3AC8-4882-8D99-B243-76122FAD6005}"/>
          </ac:spMkLst>
        </pc:spChg>
        <pc:spChg chg="add">
          <ac:chgData name="roxanne meyer" userId="20c9b0d18ecba281" providerId="LiveId" clId="{F644129D-CD5D-4C15-9012-4FB778660FAA}" dt="2023-10-19T02:01:34.070" v="2224" actId="26606"/>
          <ac:spMkLst>
            <pc:docMk/>
            <pc:sldMk cId="648172106" sldId="269"/>
            <ac:spMk id="8" creationId="{9B9AACA9-BD92-429F-8047-0731DB46F99F}"/>
          </ac:spMkLst>
        </pc:spChg>
        <pc:spChg chg="add del">
          <ac:chgData name="roxanne meyer" userId="20c9b0d18ecba281" providerId="LiveId" clId="{F644129D-CD5D-4C15-9012-4FB778660FAA}" dt="2023-10-19T02:01:34.059" v="2223" actId="26606"/>
          <ac:spMkLst>
            <pc:docMk/>
            <pc:sldMk cId="648172106" sldId="269"/>
            <ac:spMk id="10" creationId="{9C51935E-4A08-4AE4-8E13-F40CD3C4F1C4}"/>
          </ac:spMkLst>
        </pc:spChg>
        <pc:spChg chg="add del">
          <ac:chgData name="roxanne meyer" userId="20c9b0d18ecba281" providerId="LiveId" clId="{F644129D-CD5D-4C15-9012-4FB778660FAA}" dt="2023-10-19T02:01:34.059" v="2223" actId="26606"/>
          <ac:spMkLst>
            <pc:docMk/>
            <pc:sldMk cId="648172106" sldId="269"/>
            <ac:spMk id="17" creationId="{1361EC12-DCA7-4779-A44C-53CE7F7AFF59}"/>
          </ac:spMkLst>
        </pc:spChg>
        <pc:grpChg chg="add del">
          <ac:chgData name="roxanne meyer" userId="20c9b0d18ecba281" providerId="LiveId" clId="{F644129D-CD5D-4C15-9012-4FB778660FAA}" dt="2023-10-19T02:01:34.059" v="2223" actId="26606"/>
          <ac:grpSpMkLst>
            <pc:docMk/>
            <pc:sldMk cId="648172106" sldId="269"/>
            <ac:grpSpMk id="12" creationId="{4975C689-ED04-47EE-9DFA-90DE6B824535}"/>
          </ac:grpSpMkLst>
        </pc:grpChg>
        <pc:grpChg chg="add">
          <ac:chgData name="roxanne meyer" userId="20c9b0d18ecba281" providerId="LiveId" clId="{F644129D-CD5D-4C15-9012-4FB778660FAA}" dt="2023-10-19T02:01:34.070" v="2224" actId="26606"/>
          <ac:grpSpMkLst>
            <pc:docMk/>
            <pc:sldMk cId="648172106" sldId="269"/>
            <ac:grpSpMk id="19" creationId="{B046D8F9-B18B-42F5-B320-22E156F4C0C8}"/>
          </ac:grpSpMkLst>
        </pc:grpChg>
        <pc:picChg chg="add del">
          <ac:chgData name="roxanne meyer" userId="20c9b0d18ecba281" providerId="LiveId" clId="{F644129D-CD5D-4C15-9012-4FB778660FAA}" dt="2023-10-19T02:01:34.059" v="2223" actId="26606"/>
          <ac:picMkLst>
            <pc:docMk/>
            <pc:sldMk cId="648172106" sldId="269"/>
            <ac:picMk id="7" creationId="{1A104028-8ABE-D171-F376-F28228FB32F7}"/>
          </ac:picMkLst>
        </pc:picChg>
      </pc:sldChg>
      <pc:sldChg chg="modSp new mod">
        <pc:chgData name="roxanne meyer" userId="20c9b0d18ecba281" providerId="LiveId" clId="{F644129D-CD5D-4C15-9012-4FB778660FAA}" dt="2023-10-19T02:01:15.503" v="2221" actId="20577"/>
        <pc:sldMkLst>
          <pc:docMk/>
          <pc:sldMk cId="3587295465" sldId="270"/>
        </pc:sldMkLst>
        <pc:spChg chg="mod">
          <ac:chgData name="roxanne meyer" userId="20c9b0d18ecba281" providerId="LiveId" clId="{F644129D-CD5D-4C15-9012-4FB778660FAA}" dt="2023-10-19T02:01:15.503" v="2221" actId="20577"/>
          <ac:spMkLst>
            <pc:docMk/>
            <pc:sldMk cId="3587295465" sldId="270"/>
            <ac:spMk id="2" creationId="{3D3B95D2-FA7F-5D14-A90E-686BBB8178E4}"/>
          </ac:spMkLst>
        </pc:spChg>
      </pc:sldChg>
      <pc:sldMasterChg chg="del delSldLayout">
        <pc:chgData name="roxanne meyer" userId="20c9b0d18ecba281" providerId="LiveId" clId="{F644129D-CD5D-4C15-9012-4FB778660FAA}" dt="2023-10-13T01:37:12.395" v="16" actId="26606"/>
        <pc:sldMasterMkLst>
          <pc:docMk/>
          <pc:sldMasterMk cId="90829600" sldId="2147483791"/>
        </pc:sldMasterMkLst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053610014" sldId="2147483792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682632848" sldId="2147483793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425907823" sldId="2147483794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614552582" sldId="2147483795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704942115" sldId="2147483796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084244494" sldId="2147483797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984220499" sldId="2147483798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361769051" sldId="2147483799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575297991" sldId="2147483800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595154820" sldId="2147483801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102822300" sldId="2147483802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078387785" sldId="2147483803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136506423" sldId="2147483804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546987325" sldId="2147483805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020720287" sldId="2147483806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707149953" sldId="2147483807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910735332" sldId="2147483808"/>
          </pc:sldLayoutMkLst>
        </pc:sldLayoutChg>
      </pc:sldMasterChg>
      <pc:sldMasterChg chg="add addSldLayout">
        <pc:chgData name="roxanne meyer" userId="20c9b0d18ecba281" providerId="LiveId" clId="{F644129D-CD5D-4C15-9012-4FB778660FAA}" dt="2023-10-13T01:37:12.395" v="16" actId="26606"/>
        <pc:sldMasterMkLst>
          <pc:docMk/>
          <pc:sldMasterMk cId="3584219341" sldId="2147483816"/>
        </pc:sldMasterMkLst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4289451353" sldId="2147483809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457808044" sldId="2147483810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58688920" sldId="2147483811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608771086" sldId="2147483812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570318253" sldId="2147483813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1309119960" sldId="2147483814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1132384270" sldId="2147483815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810221298" sldId="2147483817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373512238" sldId="2147483818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3630131648" sldId="2147483819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1864441567" sldId="214748382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421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20" r:id="rId5"/>
    <p:sldLayoutId id="2147483810" r:id="rId6"/>
    <p:sldLayoutId id="2147483819" r:id="rId7"/>
    <p:sldLayoutId id="2147483818" r:id="rId8"/>
    <p:sldLayoutId id="2147483817" r:id="rId9"/>
    <p:sldLayoutId id="2147483809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64C5-5426-20A1-AB1C-856A3BF1B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800"/>
              <a:t>Analyzing Attributes of Songs by Decades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DBF2-CB2E-F978-86E0-3981B116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endParaRPr lang="en-US" sz="1500" dirty="0"/>
          </a:p>
          <a:p>
            <a:pPr>
              <a:lnSpc>
                <a:spcPct val="115000"/>
              </a:lnSpc>
            </a:pPr>
            <a:r>
              <a:rPr lang="en-US" sz="1500" dirty="0"/>
              <a:t>Dr. Jen </a:t>
            </a:r>
            <a:r>
              <a:rPr lang="en-US" sz="1500" dirty="0" err="1"/>
              <a:t>Krizman</a:t>
            </a:r>
            <a:r>
              <a:rPr lang="en-US" sz="1500" dirty="0"/>
              <a:t>, Valentina </a:t>
            </a:r>
            <a:r>
              <a:rPr lang="en-US" sz="1500" dirty="0" err="1"/>
              <a:t>Villarroel</a:t>
            </a:r>
            <a:r>
              <a:rPr lang="en-US" sz="1500" dirty="0"/>
              <a:t>, Roxanne Meyer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lose-up of sheet music">
            <a:extLst>
              <a:ext uri="{FF2B5EF4-FFF2-40B4-BE49-F238E27FC236}">
                <a16:creationId xmlns:a16="http://schemas.microsoft.com/office/drawing/2014/main" id="{E2C265CB-F327-0143-D3CD-530D5E358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2" r="12818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1140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95D2-FA7F-5D14-A90E-686BBB817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99E7-372A-3B37-0E9C-296AB6D07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13-99C5-ABE0-60B7-5951025D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2789-A0F7-631F-E5B4-996A7184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Q&amp;A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5A99-D253-D6E1-323B-9A9D454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CF39-8169-CD96-9E76-219A6959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7299"/>
            <a:ext cx="11101136" cy="3423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 wanted to analyze the attributes of a representative list of songs for a decade vary across the decades (50s – 00s), and display in a digestible dashboard.</a:t>
            </a:r>
          </a:p>
        </p:txBody>
      </p:sp>
    </p:spTree>
    <p:extLst>
      <p:ext uri="{BB962C8B-B14F-4D97-AF65-F5344CB8AC3E}">
        <p14:creationId xmlns:p14="http://schemas.microsoft.com/office/powerpoint/2010/main" val="22717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6D9B-D833-946E-6F09-C26F77DE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E6E8-7594-4F04-45F1-07109BB5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1929600"/>
            <a:ext cx="5389745" cy="438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Utilized Spotify’s “All Out [Decade]” for ‘50-’00s as the top 150 songs per decade</a:t>
            </a:r>
          </a:p>
          <a:p>
            <a:r>
              <a:rPr lang="en-US" dirty="0"/>
              <a:t>Queried the following attributes of the songs to model, then refined:</a:t>
            </a:r>
          </a:p>
          <a:p>
            <a:pPr lvl="1"/>
            <a:r>
              <a:rPr lang="en-US" dirty="0"/>
              <a:t>Acousticness</a:t>
            </a:r>
          </a:p>
          <a:p>
            <a:pPr lvl="1"/>
            <a:r>
              <a:rPr lang="en-US" dirty="0"/>
              <a:t>Danceability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Instrumentalness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Speechiness</a:t>
            </a:r>
          </a:p>
          <a:p>
            <a:pPr lvl="1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E3D656-C26A-A432-8668-8B6CA8DF1EBA}"/>
              </a:ext>
            </a:extLst>
          </p:cNvPr>
          <p:cNvGrpSpPr/>
          <p:nvPr/>
        </p:nvGrpSpPr>
        <p:grpSpPr>
          <a:xfrm>
            <a:off x="6262256" y="746048"/>
            <a:ext cx="5389744" cy="5365904"/>
            <a:chOff x="6262256" y="746048"/>
            <a:chExt cx="5389744" cy="5365904"/>
          </a:xfrm>
        </p:grpSpPr>
        <p:pic>
          <p:nvPicPr>
            <p:cNvPr id="10" name="Content Placeholder 9">
              <a:extLst>
                <a:ext uri="{FF2B5EF4-FFF2-40B4-BE49-F238E27FC236}">
                  <a16:creationId xmlns:a16="http://schemas.microsoft.com/office/drawing/2014/main" id="{6E35A9EB-E8A6-7A6F-A799-F1FD7D0E52C0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 rotWithShape="1">
            <a:blip r:embed="rId2"/>
            <a:srcRect l="6311" r="7087" b="4312"/>
            <a:stretch/>
          </p:blipFill>
          <p:spPr>
            <a:xfrm>
              <a:off x="8074043" y="746048"/>
              <a:ext cx="1761552" cy="2651760"/>
            </a:xfr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9DC9F5-552E-F51D-FD8B-30AC131A9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4526" r="3185" b="1680"/>
            <a:stretch/>
          </p:blipFill>
          <p:spPr>
            <a:xfrm>
              <a:off x="6262256" y="3460192"/>
              <a:ext cx="1761550" cy="2651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9FF06-3C95-E841-0B51-A00D23C4F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97" t="4121" r="3351" b="3608"/>
            <a:stretch/>
          </p:blipFill>
          <p:spPr>
            <a:xfrm>
              <a:off x="8070837" y="3460192"/>
              <a:ext cx="1761552" cy="26517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0BDA05-C426-C44A-2DC4-26454B75F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65" t="9229" r="5909" b="2783"/>
            <a:stretch/>
          </p:blipFill>
          <p:spPr>
            <a:xfrm>
              <a:off x="9890448" y="746048"/>
              <a:ext cx="1761552" cy="26517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18550B-F00A-1D61-4EB1-8E1A25819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317" t="2623" r="6257" b="4198"/>
            <a:stretch/>
          </p:blipFill>
          <p:spPr>
            <a:xfrm>
              <a:off x="6262256" y="746048"/>
              <a:ext cx="1761550" cy="2651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A47384-1DCE-55F9-3320-CDDCBC44C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02" t="4259" r="11024" b="10138"/>
            <a:stretch/>
          </p:blipFill>
          <p:spPr>
            <a:xfrm>
              <a:off x="9879420" y="3429001"/>
              <a:ext cx="1764792" cy="2632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7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0D1-827F-05EF-FE28-60BE1793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8B6-21AA-BF8F-CA25-60AF8040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1929600"/>
            <a:ext cx="11254067" cy="4384800"/>
          </a:xfrm>
        </p:spPr>
        <p:txBody>
          <a:bodyPr>
            <a:normAutofit/>
          </a:bodyPr>
          <a:lstStyle/>
          <a:p>
            <a:r>
              <a:rPr lang="en-US" dirty="0"/>
              <a:t>create an interactive dashboard that draws from Spotify’s web API. </a:t>
            </a:r>
          </a:p>
          <a:p>
            <a:pPr lvl="1"/>
            <a:r>
              <a:rPr lang="en-US" dirty="0"/>
              <a:t>Utilize </a:t>
            </a:r>
            <a:r>
              <a:rPr lang="en-US" dirty="0" err="1"/>
              <a:t>cURL</a:t>
            </a:r>
            <a:r>
              <a:rPr lang="en-US" dirty="0"/>
              <a:t> to import playlist information</a:t>
            </a:r>
          </a:p>
          <a:p>
            <a:pPr lvl="1"/>
            <a:r>
              <a:rPr lang="en-US" dirty="0"/>
              <a:t>Utilize python to extract song ids</a:t>
            </a:r>
          </a:p>
          <a:p>
            <a:pPr lvl="1"/>
            <a:r>
              <a:rPr lang="en-US" dirty="0"/>
              <a:t>Utilize SQLite to manipulate the extracted information</a:t>
            </a:r>
          </a:p>
          <a:p>
            <a:pPr lvl="1"/>
            <a:r>
              <a:rPr lang="en-US" dirty="0"/>
              <a:t>Create an HTML/CSS page with JavaScript code to create an interactive, user-driven dashboard</a:t>
            </a:r>
          </a:p>
          <a:p>
            <a:pPr lvl="2"/>
            <a:r>
              <a:rPr lang="en-US" dirty="0"/>
              <a:t>include a Python Flask-powered API</a:t>
            </a:r>
          </a:p>
          <a:p>
            <a:pPr lvl="1"/>
            <a:r>
              <a:rPr lang="en-US"/>
              <a:t>Additional JS 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1D0D-382B-4C55-5341-A4A2BB53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4B3-9146-4006-061D-BA04945A6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Acousticness: no acoustic [0,1] all acoustic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Danceability: least danceable [0,1] most danceable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Energy: low intensity [0, 1] high intensity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Key: [0, 11]* starting in C (no key is -1)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Loudness: not loud [-60,0] very loud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3F919CB-0305-7FA9-913D-C163C1C0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731376" cy="4384800"/>
          </a:xfrm>
        </p:spPr>
        <p:txBody>
          <a:bodyPr>
            <a:normAutofit/>
          </a:bodyPr>
          <a:lstStyle/>
          <a:p>
            <a:r>
              <a:rPr lang="en-US" dirty="0"/>
              <a:t>Acousticness: .202 – low</a:t>
            </a:r>
          </a:p>
          <a:p>
            <a:endParaRPr lang="en-US" sz="2900" dirty="0"/>
          </a:p>
          <a:p>
            <a:r>
              <a:rPr lang="en-US" dirty="0"/>
              <a:t>Danceability: .759 – very danceable</a:t>
            </a:r>
          </a:p>
          <a:p>
            <a:endParaRPr lang="en-US" sz="2900" dirty="0"/>
          </a:p>
          <a:p>
            <a:r>
              <a:rPr lang="en-US" dirty="0"/>
              <a:t>Energy: .699 – moderately high energy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Key: 0 - C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Loudness: -5.745 – portions are very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44844-2C20-F443-FD66-DD6932101A53}"/>
              </a:ext>
            </a:extLst>
          </p:cNvPr>
          <p:cNvSpPr txBox="1"/>
          <p:nvPr/>
        </p:nvSpPr>
        <p:spPr>
          <a:xfrm>
            <a:off x="5516880" y="0"/>
            <a:ext cx="6675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https://developer.spotify.com/documentation/web-api/reference/get-audio-features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D1BCD-4B76-3D62-961F-CEC2C789D158}"/>
              </a:ext>
            </a:extLst>
          </p:cNvPr>
          <p:cNvGrpSpPr/>
          <p:nvPr/>
        </p:nvGrpSpPr>
        <p:grpSpPr>
          <a:xfrm>
            <a:off x="7184055" y="450704"/>
            <a:ext cx="4389120" cy="1280160"/>
            <a:chOff x="6658861" y="1424749"/>
            <a:chExt cx="3138270" cy="10097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298AF1-AA08-651F-E51A-D04EAC8CA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168"/>
            <a:stretch/>
          </p:blipFill>
          <p:spPr>
            <a:xfrm>
              <a:off x="6658861" y="1424749"/>
              <a:ext cx="2360011" cy="10097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C1B98A6-4E34-1349-1F8F-1F719F397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07"/>
            <a:stretch/>
          </p:blipFill>
          <p:spPr>
            <a:xfrm>
              <a:off x="9018872" y="1424749"/>
              <a:ext cx="778259" cy="1009702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872A4C-1065-5B13-6BCD-0BB0656C7B66}"/>
              </a:ext>
            </a:extLst>
          </p:cNvPr>
          <p:cNvCxnSpPr/>
          <p:nvPr/>
        </p:nvCxnSpPr>
        <p:spPr>
          <a:xfrm>
            <a:off x="6085137" y="1925999"/>
            <a:ext cx="0" cy="4388401"/>
          </a:xfrm>
          <a:prstGeom prst="line">
            <a:avLst/>
          </a:prstGeom>
          <a:ln w="19050">
            <a:solidFill>
              <a:srgbClr val="90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4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1D0D-382B-4C55-5341-A4A2BB53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4B3-9146-4006-061D-BA04945A6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Instrumentalness: lots of vocal [0, 1] no vocals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Mode: minor= 0, major = 1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Valence: sad-sounding [0, 1] happy-sounding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Speechiness: no speech [0,1] lots of speech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DA59-7B07-1A78-B3B4-6FFA5640EE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Instrumentalness: . 0.000131 – almost all vocals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dirty="0"/>
              <a:t>Mode: 0 – minor key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Valence: 0.907 – happy or upbeat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Speechiness: 0.0307 – many more music layers than speech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E04005-D22F-096C-9934-7CBD48259B00}"/>
              </a:ext>
            </a:extLst>
          </p:cNvPr>
          <p:cNvGrpSpPr/>
          <p:nvPr/>
        </p:nvGrpSpPr>
        <p:grpSpPr>
          <a:xfrm>
            <a:off x="7184055" y="450704"/>
            <a:ext cx="4389120" cy="1280160"/>
            <a:chOff x="6658861" y="1424749"/>
            <a:chExt cx="3138270" cy="1009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A8AF39-FCE6-0B21-7951-51FA12E5A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168"/>
            <a:stretch/>
          </p:blipFill>
          <p:spPr>
            <a:xfrm>
              <a:off x="6658861" y="1424749"/>
              <a:ext cx="2360011" cy="10097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FC61B3-4275-A85D-7FA7-438B035C3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07"/>
            <a:stretch/>
          </p:blipFill>
          <p:spPr>
            <a:xfrm>
              <a:off x="9018872" y="1424749"/>
              <a:ext cx="778259" cy="1009702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7C1B6-1E61-D9D6-64BF-3C7DECD72E0B}"/>
              </a:ext>
            </a:extLst>
          </p:cNvPr>
          <p:cNvCxnSpPr/>
          <p:nvPr/>
        </p:nvCxnSpPr>
        <p:spPr>
          <a:xfrm>
            <a:off x="6085137" y="1925999"/>
            <a:ext cx="0" cy="4388401"/>
          </a:xfrm>
          <a:prstGeom prst="line">
            <a:avLst/>
          </a:prstGeom>
          <a:ln w="19050">
            <a:solidFill>
              <a:srgbClr val="90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A8F982-3256-A198-09FE-F17E5C4E6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545126"/>
            <a:ext cx="9217026" cy="37839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Dashboard Demo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58CD8B-7B79-62E1-6C99-B4B42BB8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08501"/>
            <a:ext cx="9155112" cy="180022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68881-BD9E-8EA9-FFFB-6D1108472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545126"/>
            <a:ext cx="9217026" cy="3783988"/>
          </a:xfrm>
        </p:spPr>
        <p:txBody>
          <a:bodyPr>
            <a:normAutofit/>
          </a:bodyPr>
          <a:lstStyle/>
          <a:p>
            <a:pPr algn="ctr"/>
            <a:r>
              <a:rPr lang="en-US"/>
              <a:t>Questions and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A3AC8-4882-8D99-B243-76122FAD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08501"/>
            <a:ext cx="9155112" cy="180022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210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163</TotalTime>
  <Words>349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Bell MT</vt:lpstr>
      <vt:lpstr>GlowVTI</vt:lpstr>
      <vt:lpstr>Analyzing Attributes of Songs by Decades</vt:lpstr>
      <vt:lpstr>Agenda</vt:lpstr>
      <vt:lpstr>Background</vt:lpstr>
      <vt:lpstr>Data</vt:lpstr>
      <vt:lpstr>Tasks</vt:lpstr>
      <vt:lpstr>Data (Cont.)</vt:lpstr>
      <vt:lpstr>Data (Cont.)</vt:lpstr>
      <vt:lpstr>Dashboard Demo</vt:lpstr>
      <vt:lpstr>Questions and Answers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Attributes of Songs by Decades</dc:title>
  <dc:creator>roxanne meyer</dc:creator>
  <cp:lastModifiedBy>roxanne meyer</cp:lastModifiedBy>
  <cp:revision>1</cp:revision>
  <dcterms:created xsi:type="dcterms:W3CDTF">2023-10-13T01:31:05Z</dcterms:created>
  <dcterms:modified xsi:type="dcterms:W3CDTF">2023-10-23T23:48:59Z</dcterms:modified>
</cp:coreProperties>
</file>