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2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86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71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82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04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6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10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21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3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70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41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70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11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81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932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College Event Website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Screenshot Event Creation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09" y="2475358"/>
            <a:ext cx="10590179" cy="1675402"/>
          </a:xfrm>
          <a:prstGeom prst="rect">
            <a:avLst/>
          </a:prstGeom>
        </p:spPr>
      </p:pic>
      <p:sp>
        <p:nvSpPr>
          <p:cNvPr id="4" name="Shape 97"/>
          <p:cNvSpPr txBox="1">
            <a:spLocks noGrp="1"/>
          </p:cNvSpPr>
          <p:nvPr>
            <p:ph idx="1"/>
          </p:nvPr>
        </p:nvSpPr>
        <p:spPr>
          <a:xfrm>
            <a:off x="685801" y="4560250"/>
            <a:ext cx="10131425" cy="19502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Admin of RSOs will have the option to create an event that will be public for all students.</a:t>
            </a:r>
            <a:endParaRPr lang="en-US" sz="2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Screenshot Event Shown to User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5" y="1865347"/>
            <a:ext cx="11022888" cy="343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65" y="406221"/>
            <a:ext cx="10515599" cy="1325562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Search in use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2500759"/>
            <a:ext cx="10726220" cy="16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Screenshot Event Details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" y="2579242"/>
            <a:ext cx="11419579" cy="2013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xfrm>
            <a:off x="685801" y="2162615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>
                <a:ea typeface="Calibri"/>
                <a:cs typeface="Calibri"/>
                <a:sym typeface="Calibri"/>
              </a:rPr>
              <a:t>Our project uses a live search feature that changes display of the events as you type into the search bar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.</a:t>
            </a: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 smtClean="0">
                <a:ea typeface="Calibri"/>
                <a:cs typeface="Calibri"/>
                <a:sym typeface="Calibri"/>
              </a:rPr>
              <a:t>We </a:t>
            </a:r>
            <a:r>
              <a:rPr lang="en-US" sz="2800" dirty="0">
                <a:ea typeface="Calibri"/>
                <a:cs typeface="Calibri"/>
                <a:sym typeface="Calibri"/>
              </a:rPr>
              <a:t>added a petition function for creating new RSO’s where students can sign current petitions as they become available. </a:t>
            </a:r>
            <a:endParaRPr lang="en-US" sz="2800" dirty="0" smtClean="0"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trigger will occur when the petition reacts max signature putting the temp RSO into the RSO table.</a:t>
            </a:r>
            <a:endParaRPr lang="en-US" sz="2800" dirty="0"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endParaRPr lang="en-US" sz="2800" b="0" i="0" u="none" strike="noStrike" cap="none" dirty="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4" name="Shape 154"/>
          <p:cNvSpPr txBox="1">
            <a:spLocks noGrp="1"/>
          </p:cNvSpPr>
          <p:nvPr>
            <p:ph idx="1"/>
          </p:nvPr>
        </p:nvSpPr>
        <p:spPr>
          <a:xfrm>
            <a:off x="685801" y="2162615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 smtClean="0">
                <a:ea typeface="Calibri" charset="0"/>
                <a:cs typeface="Calibri"/>
                <a:sym typeface="Calibri"/>
              </a:rPr>
              <a:t>We will improve our project by including xml feeds from the universities’ events to be functional to </a:t>
            </a:r>
            <a:r>
              <a:rPr lang="en-US" sz="2800" smtClean="0">
                <a:ea typeface="Calibri" charset="0"/>
                <a:cs typeface="Calibri"/>
                <a:sym typeface="Calibri"/>
              </a:rPr>
              <a:t>our website. </a:t>
            </a:r>
            <a:endParaRPr lang="en-US" sz="2800" dirty="0">
              <a:ea typeface="Calibri" charset="0"/>
              <a:cs typeface="Calibri"/>
              <a:sym typeface="Calibri"/>
            </a:endParaRP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 smtClean="0">
                <a:ea typeface="Calibri" charset="0"/>
                <a:cs typeface="Calibri"/>
                <a:sym typeface="Calibri"/>
              </a:rPr>
              <a:t>We are currently working on getting the Google Maps API to show the universities’ location in the event pages.</a:t>
            </a: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dirty="0" smtClean="0">
                <a:ea typeface="Calibri" charset="0"/>
                <a:cs typeface="Calibri"/>
                <a:sym typeface="Calibri"/>
              </a:rPr>
              <a:t>We are working on the Facebook API into the events’ pages to allow students to show others on Facebook that they are going to attend.</a:t>
            </a: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r>
              <a:rPr lang="en-US" sz="2800" b="0" i="0" u="none" strike="noStrike" cap="none" dirty="0" smtClean="0">
                <a:latin typeface="Calibri" charset="0"/>
                <a:ea typeface="Calibri" charset="0"/>
                <a:cs typeface="Calibri"/>
                <a:sym typeface="Calibri"/>
              </a:rPr>
              <a:t>Also we will polish up all webpages to make them look better visually.</a:t>
            </a:r>
          </a:p>
          <a:p>
            <a:pPr lvl="0" defTabSz="91440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Tx/>
            </a:pPr>
            <a:endParaRPr lang="en-US" sz="2800" b="0" i="0" u="none" strike="noStrike" cap="none" dirty="0"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 Members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Alex Phillips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Luis Casanova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Jonathon Towne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Project Summary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Our project </a:t>
            </a: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empowers student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organizations to publish event for students </a:t>
            </a: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of select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universities. The website also allows students to browse these events that </a:t>
            </a: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hosted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at their university. </a:t>
            </a:r>
            <a:endParaRPr lang="en-US" sz="2800" b="0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students can become admins by creating petitions for new student organizations. </a:t>
            </a: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The petitions become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RSOs after five unique signatures </a:t>
            </a:r>
            <a:r>
              <a:rPr lang="en-US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are applied </a:t>
            </a: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to the petition. The RSO admin create events for their organizations. Events are also pulled from university event feeds.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Image result for wamp ser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58" y="3678282"/>
            <a:ext cx="7503159" cy="317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Description of the App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Development of the website was made on a WAMP server.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With that said we used windows machine, apache, MySQL, PHP.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For the website we wrote it in HTML, CSS and JavaScript.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 descr="Image result for brackets.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5963" y="3541221"/>
            <a:ext cx="3316778" cy="331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19365" y="342472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ER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91" y="1580353"/>
            <a:ext cx="7721172" cy="5186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85801" y="600456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Relational Data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2" y="1747075"/>
            <a:ext cx="9506902" cy="4818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651760"/>
            <a:ext cx="10131425" cy="3931920"/>
          </a:xfrm>
        </p:spPr>
        <p:txBody>
          <a:bodyPr>
            <a:normAutofit/>
          </a:bodyPr>
          <a:lstStyle/>
          <a:p>
            <a:r>
              <a:rPr lang="en-US" sz="2800" dirty="0"/>
              <a:t>After a petition is added every time a student joins, a trigger checks if the petition already has 5 signatures, when this is achieved, the petition's information is used to create a new RSO. </a:t>
            </a:r>
          </a:p>
          <a:p>
            <a:r>
              <a:rPr lang="en-US" sz="2800" dirty="0"/>
              <a:t>The petition's signatures create the RSO member's table and finally the petition table is deleted from the database. </a:t>
            </a:r>
          </a:p>
          <a:p>
            <a:r>
              <a:rPr lang="en-US" sz="2800" dirty="0"/>
              <a:t>If a the student is not part of the admin table, it will be added to it when RSO is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10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RSO Creation</a:t>
            </a:r>
            <a:endParaRPr lang="en-US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0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Screenshot GUI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2720580"/>
            <a:ext cx="11375136" cy="34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Screenshot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8" y="1827781"/>
            <a:ext cx="5678182" cy="4612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319</TotalTime>
  <Words>396</Words>
  <Application>Microsoft Office PowerPoint</Application>
  <PresentationFormat>Widescreen</PresentationFormat>
  <Paragraphs>35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College Event Website</vt:lpstr>
      <vt:lpstr>Group Members</vt:lpstr>
      <vt:lpstr>Project Summary</vt:lpstr>
      <vt:lpstr>Description of the App</vt:lpstr>
      <vt:lpstr>ER Model</vt:lpstr>
      <vt:lpstr>Relational Data Model</vt:lpstr>
      <vt:lpstr>RSO Creation</vt:lpstr>
      <vt:lpstr>Screenshot GUI</vt:lpstr>
      <vt:lpstr>Screenshot Database</vt:lpstr>
      <vt:lpstr>Screenshot Event Creation</vt:lpstr>
      <vt:lpstr>Screenshot Event Shown to User</vt:lpstr>
      <vt:lpstr>Search in use</vt:lpstr>
      <vt:lpstr>Screenshot Event Details</vt:lpstr>
      <vt:lpstr>Additional Features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 Event Website</dc:title>
  <dc:creator>luis casanova</dc:creator>
  <cp:lastModifiedBy>luis casanova</cp:lastModifiedBy>
  <cp:revision>19</cp:revision>
  <dcterms:modified xsi:type="dcterms:W3CDTF">2017-04-04T21:29:20Z</dcterms:modified>
</cp:coreProperties>
</file>