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B73A0D-3A2F-9540-87E1-DDF6639A508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Data: The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Jonathan Kroening</a:t>
            </a:r>
          </a:p>
          <a:p>
            <a:r>
              <a:rPr lang="en-US" dirty="0" smtClean="0"/>
              <a:t>#302300367</a:t>
            </a:r>
          </a:p>
          <a:p>
            <a:r>
              <a:rPr lang="en-US" dirty="0"/>
              <a:t>d41d8cd98f00b204e9800998ecf8427e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8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Statistics</a:t>
            </a:r>
            <a:br>
              <a:rPr lang="en-US" dirty="0" smtClean="0"/>
            </a:b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Bias</a:t>
            </a:r>
          </a:p>
          <a:p>
            <a:pPr lvl="1"/>
            <a:r>
              <a:rPr lang="en-US" dirty="0" smtClean="0"/>
              <a:t>Minimum:		3.529e-07</a:t>
            </a:r>
          </a:p>
          <a:p>
            <a:pPr lvl="1"/>
            <a:r>
              <a:rPr lang="en-US" dirty="0" smtClean="0"/>
              <a:t>Maximum:		1.0</a:t>
            </a:r>
          </a:p>
          <a:p>
            <a:pPr lvl="1"/>
            <a:r>
              <a:rPr lang="en-US" dirty="0" smtClean="0"/>
              <a:t>Mean:			0.500107</a:t>
            </a:r>
          </a:p>
          <a:p>
            <a:pPr lvl="1"/>
            <a:r>
              <a:rPr lang="en-US" dirty="0"/>
              <a:t>Standard Deviation:	</a:t>
            </a:r>
            <a:r>
              <a:rPr lang="en-US" dirty="0" smtClean="0"/>
              <a:t>0.288853</a:t>
            </a:r>
          </a:p>
        </p:txBody>
      </p:sp>
    </p:spTree>
    <p:extLst>
      <p:ext uri="{BB962C8B-B14F-4D97-AF65-F5344CB8AC3E}">
        <p14:creationId xmlns:p14="http://schemas.microsoft.com/office/powerpoint/2010/main" val="28254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Statistics</a:t>
            </a:r>
            <a:br>
              <a:rPr lang="en-US" dirty="0" smtClean="0"/>
            </a:b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Weight</a:t>
            </a:r>
          </a:p>
          <a:p>
            <a:pPr lvl="1"/>
            <a:r>
              <a:rPr lang="en-US" dirty="0" smtClean="0"/>
              <a:t>Minimum:		0.0</a:t>
            </a:r>
          </a:p>
          <a:p>
            <a:pPr lvl="1"/>
            <a:r>
              <a:rPr lang="en-US" dirty="0" smtClean="0"/>
              <a:t>Maximum:		137.9</a:t>
            </a:r>
          </a:p>
          <a:p>
            <a:pPr lvl="1"/>
            <a:r>
              <a:rPr lang="en-US" dirty="0" smtClean="0"/>
              <a:t>Mean:		</a:t>
            </a:r>
            <a:r>
              <a:rPr lang="en-US" dirty="0"/>
              <a:t>	</a:t>
            </a:r>
            <a:r>
              <a:rPr lang="en-US" dirty="0" smtClean="0"/>
              <a:t>52.13151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Deviation:	</a:t>
            </a:r>
            <a:r>
              <a:rPr lang="en-US" dirty="0" smtClean="0"/>
              <a:t>24.75128</a:t>
            </a:r>
          </a:p>
        </p:txBody>
      </p:sp>
    </p:spTree>
    <p:extLst>
      <p:ext uri="{BB962C8B-B14F-4D97-AF65-F5344CB8AC3E}">
        <p14:creationId xmlns:p14="http://schemas.microsoft.com/office/powerpoint/2010/main" val="6695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-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-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– Avg.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– Avg.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Average Weight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49</TotalTime>
  <Words>41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Big Data: The Final</vt:lpstr>
      <vt:lpstr>Population Statistics Nodes</vt:lpstr>
      <vt:lpstr>Population Statistics Edges</vt:lpstr>
      <vt:lpstr>Histogram - Bias</vt:lpstr>
      <vt:lpstr>Histogram - Weight</vt:lpstr>
      <vt:lpstr>Histogram – Avg. Bias</vt:lpstr>
      <vt:lpstr>Histogram – Avg. Weight</vt:lpstr>
      <vt:lpstr>Highest Average Weight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Data: The Final</dc:title>
  <dc:creator>Jonathan Kroening</dc:creator>
  <cp:lastModifiedBy>Jonathan Kroening</cp:lastModifiedBy>
  <cp:revision>5</cp:revision>
  <dcterms:created xsi:type="dcterms:W3CDTF">2014-03-15T23:17:42Z</dcterms:created>
  <dcterms:modified xsi:type="dcterms:W3CDTF">2014-03-16T00:07:26Z</dcterms:modified>
</cp:coreProperties>
</file>