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74" autoAdjust="0"/>
  </p:normalViewPr>
  <p:slideViewPr>
    <p:cSldViewPr snapToGrid="0">
      <p:cViewPr varScale="1">
        <p:scale>
          <a:sx n="42" d="100"/>
          <a:sy n="42" d="100"/>
        </p:scale>
        <p:origin x="15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A6B9-5724-4FD9-9C72-7FE89264A66E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E5B3-9626-42E9-96DF-101C138AB9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922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A6B9-5724-4FD9-9C72-7FE89264A66E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E5B3-9626-42E9-96DF-101C138AB9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420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A6B9-5724-4FD9-9C72-7FE89264A66E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E5B3-9626-42E9-96DF-101C138AB9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346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A6B9-5724-4FD9-9C72-7FE89264A66E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E5B3-9626-42E9-96DF-101C138AB9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203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A6B9-5724-4FD9-9C72-7FE89264A66E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E5B3-9626-42E9-96DF-101C138AB9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33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A6B9-5724-4FD9-9C72-7FE89264A66E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E5B3-9626-42E9-96DF-101C138AB9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803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A6B9-5724-4FD9-9C72-7FE89264A66E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E5B3-9626-42E9-96DF-101C138AB9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869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A6B9-5724-4FD9-9C72-7FE89264A66E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E5B3-9626-42E9-96DF-101C138AB9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179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A6B9-5724-4FD9-9C72-7FE89264A66E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E5B3-9626-42E9-96DF-101C138AB9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60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A6B9-5724-4FD9-9C72-7FE89264A66E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E5B3-9626-42E9-96DF-101C138AB9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430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A6B9-5724-4FD9-9C72-7FE89264A66E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E5B3-9626-42E9-96DF-101C138AB9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80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EA6B9-5724-4FD9-9C72-7FE89264A66E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BE5B3-9626-42E9-96DF-101C138AB9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013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rostokąt 38">
            <a:extLst>
              <a:ext uri="{FF2B5EF4-FFF2-40B4-BE49-F238E27FC236}">
                <a16:creationId xmlns:a16="http://schemas.microsoft.com/office/drawing/2014/main" id="{53A9E8AD-19ED-432A-A747-FE63C0B09FD7}"/>
              </a:ext>
            </a:extLst>
          </p:cNvPr>
          <p:cNvSpPr/>
          <p:nvPr/>
        </p:nvSpPr>
        <p:spPr>
          <a:xfrm>
            <a:off x="351348" y="150742"/>
            <a:ext cx="4022726" cy="1679887"/>
          </a:xfrm>
          <a:prstGeom prst="rect">
            <a:avLst/>
          </a:prstGeom>
          <a:solidFill>
            <a:srgbClr val="FFC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E6B2430C-DBE3-47D4-8662-58A31F229B11}"/>
              </a:ext>
            </a:extLst>
          </p:cNvPr>
          <p:cNvSpPr/>
          <p:nvPr/>
        </p:nvSpPr>
        <p:spPr>
          <a:xfrm>
            <a:off x="351348" y="1906036"/>
            <a:ext cx="1987550" cy="3435181"/>
          </a:xfrm>
          <a:prstGeom prst="rect">
            <a:avLst/>
          </a:prstGeom>
          <a:solidFill>
            <a:schemeClr val="accent1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Prostokąt 41">
            <a:extLst>
              <a:ext uri="{FF2B5EF4-FFF2-40B4-BE49-F238E27FC236}">
                <a16:creationId xmlns:a16="http://schemas.microsoft.com/office/drawing/2014/main" id="{4C453F15-7E08-4C83-9BC1-C878C176EBFE}"/>
              </a:ext>
            </a:extLst>
          </p:cNvPr>
          <p:cNvSpPr/>
          <p:nvPr/>
        </p:nvSpPr>
        <p:spPr>
          <a:xfrm>
            <a:off x="2386524" y="3661330"/>
            <a:ext cx="4022726" cy="1679887"/>
          </a:xfrm>
          <a:prstGeom prst="rect">
            <a:avLst/>
          </a:prstGeom>
          <a:solidFill>
            <a:schemeClr val="accent6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Prostokąt 43">
            <a:extLst>
              <a:ext uri="{FF2B5EF4-FFF2-40B4-BE49-F238E27FC236}">
                <a16:creationId xmlns:a16="http://schemas.microsoft.com/office/drawing/2014/main" id="{0849AEC8-22C7-4343-8AD1-002C679150A8}"/>
              </a:ext>
            </a:extLst>
          </p:cNvPr>
          <p:cNvSpPr/>
          <p:nvPr/>
        </p:nvSpPr>
        <p:spPr>
          <a:xfrm>
            <a:off x="351348" y="5391552"/>
            <a:ext cx="4022726" cy="1679887"/>
          </a:xfrm>
          <a:prstGeom prst="rect">
            <a:avLst/>
          </a:prstGeom>
          <a:solidFill>
            <a:srgbClr val="FF3333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5" name="Łącznik: łamany 44">
            <a:extLst>
              <a:ext uri="{FF2B5EF4-FFF2-40B4-BE49-F238E27FC236}">
                <a16:creationId xmlns:a16="http://schemas.microsoft.com/office/drawing/2014/main" id="{F7546F52-0DB5-4C5B-817A-B688B35AED4E}"/>
              </a:ext>
            </a:extLst>
          </p:cNvPr>
          <p:cNvCxnSpPr>
            <a:cxnSpLocks/>
          </p:cNvCxnSpPr>
          <p:nvPr/>
        </p:nvCxnSpPr>
        <p:spPr>
          <a:xfrm rot="5400000">
            <a:off x="101170" y="5247161"/>
            <a:ext cx="2241844" cy="1243013"/>
          </a:xfrm>
          <a:prstGeom prst="bentConnector3">
            <a:avLst/>
          </a:prstGeom>
          <a:ln w="1047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: łamany 45">
            <a:extLst>
              <a:ext uri="{FF2B5EF4-FFF2-40B4-BE49-F238E27FC236}">
                <a16:creationId xmlns:a16="http://schemas.microsoft.com/office/drawing/2014/main" id="{48E4F064-89A2-4E72-B746-338E10F1958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6033" y="3034437"/>
            <a:ext cx="2314510" cy="860616"/>
          </a:xfrm>
          <a:prstGeom prst="bentConnector3">
            <a:avLst/>
          </a:prstGeom>
          <a:ln w="1111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rostokąt 48">
            <a:extLst>
              <a:ext uri="{FF2B5EF4-FFF2-40B4-BE49-F238E27FC236}">
                <a16:creationId xmlns:a16="http://schemas.microsoft.com/office/drawing/2014/main" id="{8074130E-8263-4508-BF21-9E22379313AB}"/>
              </a:ext>
            </a:extLst>
          </p:cNvPr>
          <p:cNvSpPr/>
          <p:nvPr/>
        </p:nvSpPr>
        <p:spPr>
          <a:xfrm>
            <a:off x="4421700" y="150742"/>
            <a:ext cx="1987550" cy="3435181"/>
          </a:xfrm>
          <a:prstGeom prst="rect">
            <a:avLst/>
          </a:prstGeom>
          <a:solidFill>
            <a:schemeClr val="accent1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Prostokąt 49">
            <a:extLst>
              <a:ext uri="{FF2B5EF4-FFF2-40B4-BE49-F238E27FC236}">
                <a16:creationId xmlns:a16="http://schemas.microsoft.com/office/drawing/2014/main" id="{7DCD0587-29A6-460C-AA5B-42FA4077CA40}"/>
              </a:ext>
            </a:extLst>
          </p:cNvPr>
          <p:cNvSpPr/>
          <p:nvPr/>
        </p:nvSpPr>
        <p:spPr>
          <a:xfrm>
            <a:off x="2386524" y="1830629"/>
            <a:ext cx="1987550" cy="1755294"/>
          </a:xfrm>
          <a:prstGeom prst="rect">
            <a:avLst/>
          </a:prstGeom>
          <a:solidFill>
            <a:srgbClr val="FFC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Prostokąt 50">
            <a:extLst>
              <a:ext uri="{FF2B5EF4-FFF2-40B4-BE49-F238E27FC236}">
                <a16:creationId xmlns:a16="http://schemas.microsoft.com/office/drawing/2014/main" id="{5CADABBC-E7E5-404E-BC08-1D53594FD9B9}"/>
              </a:ext>
            </a:extLst>
          </p:cNvPr>
          <p:cNvSpPr/>
          <p:nvPr/>
        </p:nvSpPr>
        <p:spPr>
          <a:xfrm>
            <a:off x="4421700" y="5341217"/>
            <a:ext cx="1989136" cy="3409781"/>
          </a:xfrm>
          <a:prstGeom prst="rect">
            <a:avLst/>
          </a:prstGeom>
          <a:solidFill>
            <a:schemeClr val="accent6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Prostokąt 51">
            <a:extLst>
              <a:ext uri="{FF2B5EF4-FFF2-40B4-BE49-F238E27FC236}">
                <a16:creationId xmlns:a16="http://schemas.microsoft.com/office/drawing/2014/main" id="{624EBFD1-2177-43C1-9206-9FE5FF37F99B}"/>
              </a:ext>
            </a:extLst>
          </p:cNvPr>
          <p:cNvSpPr/>
          <p:nvPr/>
        </p:nvSpPr>
        <p:spPr>
          <a:xfrm>
            <a:off x="352935" y="7071439"/>
            <a:ext cx="4021139" cy="1666859"/>
          </a:xfrm>
          <a:prstGeom prst="rect">
            <a:avLst/>
          </a:prstGeom>
          <a:solidFill>
            <a:srgbClr val="FF3333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Prostokąt 52">
            <a:extLst>
              <a:ext uri="{FF2B5EF4-FFF2-40B4-BE49-F238E27FC236}">
                <a16:creationId xmlns:a16="http://schemas.microsoft.com/office/drawing/2014/main" id="{3487DE3E-8BBB-4D0C-8E96-D5543E7B1AED}"/>
              </a:ext>
            </a:extLst>
          </p:cNvPr>
          <p:cNvSpPr/>
          <p:nvPr/>
        </p:nvSpPr>
        <p:spPr>
          <a:xfrm>
            <a:off x="351348" y="8820150"/>
            <a:ext cx="4021138" cy="1752505"/>
          </a:xfrm>
          <a:prstGeom prst="rect">
            <a:avLst/>
          </a:prstGeom>
          <a:solidFill>
            <a:schemeClr val="accent1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Prostokąt 54">
            <a:extLst>
              <a:ext uri="{FF2B5EF4-FFF2-40B4-BE49-F238E27FC236}">
                <a16:creationId xmlns:a16="http://schemas.microsoft.com/office/drawing/2014/main" id="{F9197A02-0E67-431B-8FBD-665CC8459955}"/>
              </a:ext>
            </a:extLst>
          </p:cNvPr>
          <p:cNvSpPr/>
          <p:nvPr/>
        </p:nvSpPr>
        <p:spPr>
          <a:xfrm>
            <a:off x="4421700" y="8817361"/>
            <a:ext cx="1987550" cy="3374637"/>
          </a:xfrm>
          <a:prstGeom prst="rect">
            <a:avLst/>
          </a:prstGeom>
          <a:solidFill>
            <a:srgbClr val="FFC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9" name="Łącznik: łamany 58">
            <a:extLst>
              <a:ext uri="{FF2B5EF4-FFF2-40B4-BE49-F238E27FC236}">
                <a16:creationId xmlns:a16="http://schemas.microsoft.com/office/drawing/2014/main" id="{83D5AF8E-4848-4577-9536-C9D14EDDA294}"/>
              </a:ext>
            </a:extLst>
          </p:cNvPr>
          <p:cNvCxnSpPr/>
          <p:nvPr/>
        </p:nvCxnSpPr>
        <p:spPr>
          <a:xfrm rot="16200000" flipH="1">
            <a:off x="207934" y="7507747"/>
            <a:ext cx="2095500" cy="1310198"/>
          </a:xfrm>
          <a:prstGeom prst="bentConnector3">
            <a:avLst/>
          </a:prstGeom>
          <a:ln w="1111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rostokąt 2">
            <a:extLst>
              <a:ext uri="{FF2B5EF4-FFF2-40B4-BE49-F238E27FC236}">
                <a16:creationId xmlns:a16="http://schemas.microsoft.com/office/drawing/2014/main" id="{053F604C-BE51-44A3-A789-E89A66CDE790}"/>
              </a:ext>
            </a:extLst>
          </p:cNvPr>
          <p:cNvSpPr/>
          <p:nvPr/>
        </p:nvSpPr>
        <p:spPr>
          <a:xfrm>
            <a:off x="600585" y="404739"/>
            <a:ext cx="5457315" cy="1171891"/>
          </a:xfrm>
          <a:prstGeom prst="rect">
            <a:avLst/>
          </a:prstGeom>
          <a:solidFill>
            <a:schemeClr val="dk1">
              <a:alpha val="6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dirty="0"/>
              <a:t>TYTUŁ</a:t>
            </a:r>
            <a:endParaRPr lang="pl-PL" dirty="0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080B508F-3749-4678-AEA7-91A7800D57D9}"/>
              </a:ext>
            </a:extLst>
          </p:cNvPr>
          <p:cNvSpPr/>
          <p:nvPr/>
        </p:nvSpPr>
        <p:spPr>
          <a:xfrm>
            <a:off x="2686817" y="2307490"/>
            <a:ext cx="3371083" cy="2817466"/>
          </a:xfrm>
          <a:prstGeom prst="rect">
            <a:avLst/>
          </a:prstGeom>
          <a:solidFill>
            <a:schemeClr val="dk1">
              <a:alpha val="6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dirty="0"/>
              <a:t>Tekst 1</a:t>
            </a:r>
            <a:endParaRPr lang="pl-PL" dirty="0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99BACBF7-0C39-4443-BF8C-37342DFFEE2D}"/>
              </a:ext>
            </a:extLst>
          </p:cNvPr>
          <p:cNvSpPr/>
          <p:nvPr/>
        </p:nvSpPr>
        <p:spPr>
          <a:xfrm>
            <a:off x="2386524" y="6072077"/>
            <a:ext cx="3671376" cy="2014425"/>
          </a:xfrm>
          <a:prstGeom prst="rect">
            <a:avLst/>
          </a:prstGeom>
          <a:solidFill>
            <a:schemeClr val="dk1">
              <a:alpha val="6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dirty="0"/>
              <a:t>Obrazek 1</a:t>
            </a:r>
            <a:endParaRPr lang="pl-PL" dirty="0"/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3400869A-C5A7-4CD3-A7B9-8CE728303F9F}"/>
              </a:ext>
            </a:extLst>
          </p:cNvPr>
          <p:cNvSpPr/>
          <p:nvPr/>
        </p:nvSpPr>
        <p:spPr>
          <a:xfrm>
            <a:off x="372781" y="10654506"/>
            <a:ext cx="3999706" cy="1537493"/>
          </a:xfrm>
          <a:prstGeom prst="rect">
            <a:avLst/>
          </a:prstGeom>
          <a:solidFill>
            <a:schemeClr val="accent6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81476952-5C97-463D-A79C-CFBEB77C3A7E}"/>
              </a:ext>
            </a:extLst>
          </p:cNvPr>
          <p:cNvSpPr/>
          <p:nvPr/>
        </p:nvSpPr>
        <p:spPr>
          <a:xfrm>
            <a:off x="2686817" y="9340075"/>
            <a:ext cx="3371083" cy="2433103"/>
          </a:xfrm>
          <a:prstGeom prst="rect">
            <a:avLst/>
          </a:prstGeom>
          <a:solidFill>
            <a:schemeClr val="dk1">
              <a:alpha val="6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dirty="0"/>
              <a:t>Tekst2</a:t>
            </a:r>
            <a:endParaRPr lang="pl-PL" dirty="0"/>
          </a:p>
        </p:txBody>
      </p:sp>
      <p:cxnSp>
        <p:nvCxnSpPr>
          <p:cNvPr id="26" name="Łącznik: łamany 25">
            <a:extLst>
              <a:ext uri="{FF2B5EF4-FFF2-40B4-BE49-F238E27FC236}">
                <a16:creationId xmlns:a16="http://schemas.microsoft.com/office/drawing/2014/main" id="{9CAAE9EB-B40E-4E5A-B7EA-B126443643C8}"/>
              </a:ext>
            </a:extLst>
          </p:cNvPr>
          <p:cNvCxnSpPr>
            <a:cxnSpLocks/>
          </p:cNvCxnSpPr>
          <p:nvPr/>
        </p:nvCxnSpPr>
        <p:spPr>
          <a:xfrm rot="5400000">
            <a:off x="498461" y="10282762"/>
            <a:ext cx="2260600" cy="567275"/>
          </a:xfrm>
          <a:prstGeom prst="bentConnector3">
            <a:avLst/>
          </a:prstGeom>
          <a:ln w="1047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80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Łącznik: łamany 29">
            <a:extLst>
              <a:ext uri="{FF2B5EF4-FFF2-40B4-BE49-F238E27FC236}">
                <a16:creationId xmlns:a16="http://schemas.microsoft.com/office/drawing/2014/main" id="{EB51B5D5-8145-4754-B724-8011143C5CB3}"/>
              </a:ext>
            </a:extLst>
          </p:cNvPr>
          <p:cNvCxnSpPr>
            <a:cxnSpLocks/>
          </p:cNvCxnSpPr>
          <p:nvPr/>
        </p:nvCxnSpPr>
        <p:spPr>
          <a:xfrm rot="5400000">
            <a:off x="1758952" y="2482850"/>
            <a:ext cx="4851399" cy="1333499"/>
          </a:xfrm>
          <a:prstGeom prst="bentConnector3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: łamany 32">
            <a:extLst>
              <a:ext uri="{FF2B5EF4-FFF2-40B4-BE49-F238E27FC236}">
                <a16:creationId xmlns:a16="http://schemas.microsoft.com/office/drawing/2014/main" id="{632C5741-EAB7-4E57-A20A-4911F83C2E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22407" y="6634010"/>
            <a:ext cx="1870388" cy="279398"/>
          </a:xfrm>
          <a:prstGeom prst="bentConnector3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: łamany 35">
            <a:extLst>
              <a:ext uri="{FF2B5EF4-FFF2-40B4-BE49-F238E27FC236}">
                <a16:creationId xmlns:a16="http://schemas.microsoft.com/office/drawing/2014/main" id="{E1B2A26D-B810-435A-8480-5DBE1941AE30}"/>
              </a:ext>
            </a:extLst>
          </p:cNvPr>
          <p:cNvCxnSpPr>
            <a:cxnSpLocks/>
          </p:cNvCxnSpPr>
          <p:nvPr/>
        </p:nvCxnSpPr>
        <p:spPr>
          <a:xfrm rot="5400000">
            <a:off x="3144299" y="8097299"/>
            <a:ext cx="800100" cy="505902"/>
          </a:xfrm>
          <a:prstGeom prst="bentConnector3">
            <a:avLst/>
          </a:prstGeom>
          <a:ln w="698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: łamany 37">
            <a:extLst>
              <a:ext uri="{FF2B5EF4-FFF2-40B4-BE49-F238E27FC236}">
                <a16:creationId xmlns:a16="http://schemas.microsoft.com/office/drawing/2014/main" id="{7C4F0FA2-CCB2-4431-9753-65DACC54D8DF}"/>
              </a:ext>
            </a:extLst>
          </p:cNvPr>
          <p:cNvCxnSpPr>
            <a:cxnSpLocks/>
          </p:cNvCxnSpPr>
          <p:nvPr/>
        </p:nvCxnSpPr>
        <p:spPr>
          <a:xfrm rot="5400000">
            <a:off x="1131348" y="9625549"/>
            <a:ext cx="2794003" cy="1526098"/>
          </a:xfrm>
          <a:prstGeom prst="bentConnector3">
            <a:avLst/>
          </a:prstGeom>
          <a:ln w="635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93671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6</Words>
  <Application>Microsoft Office PowerPoint</Application>
  <PresentationFormat>Panoramiczny</PresentationFormat>
  <Paragraphs>4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Jakub Krolik</dc:creator>
  <cp:lastModifiedBy>Jakub Krolik</cp:lastModifiedBy>
  <cp:revision>9</cp:revision>
  <dcterms:created xsi:type="dcterms:W3CDTF">2021-03-01T17:44:28Z</dcterms:created>
  <dcterms:modified xsi:type="dcterms:W3CDTF">2021-03-01T18:39:52Z</dcterms:modified>
</cp:coreProperties>
</file>