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 autoAdjust="0"/>
  </p:normalViewPr>
  <p:slideViewPr>
    <p:cSldViewPr snapToGrid="0">
      <p:cViewPr>
        <p:scale>
          <a:sx n="75" d="100"/>
          <a:sy n="75" d="100"/>
        </p:scale>
        <p:origin x="8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2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20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46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20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80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69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3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A6B9-5724-4FD9-9C72-7FE89264A66E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E5B3-9626-42E9-96DF-101C138AB9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1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Łącznik: łamany 37">
            <a:extLst>
              <a:ext uri="{FF2B5EF4-FFF2-40B4-BE49-F238E27FC236}">
                <a16:creationId xmlns:a16="http://schemas.microsoft.com/office/drawing/2014/main" id="{7C4F0FA2-CCB2-4431-9753-65DACC54D8DF}"/>
              </a:ext>
            </a:extLst>
          </p:cNvPr>
          <p:cNvCxnSpPr>
            <a:cxnSpLocks/>
          </p:cNvCxnSpPr>
          <p:nvPr/>
        </p:nvCxnSpPr>
        <p:spPr>
          <a:xfrm rot="5400000">
            <a:off x="498461" y="10282762"/>
            <a:ext cx="2260600" cy="567275"/>
          </a:xfrm>
          <a:prstGeom prst="bentConnector3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53A9E8AD-19ED-432A-A747-FE63C0B09FD7}"/>
              </a:ext>
            </a:extLst>
          </p:cNvPr>
          <p:cNvSpPr/>
          <p:nvPr/>
        </p:nvSpPr>
        <p:spPr>
          <a:xfrm>
            <a:off x="351348" y="150742"/>
            <a:ext cx="4022726" cy="1679887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E6B2430C-DBE3-47D4-8662-58A31F229B11}"/>
              </a:ext>
            </a:extLst>
          </p:cNvPr>
          <p:cNvSpPr/>
          <p:nvPr/>
        </p:nvSpPr>
        <p:spPr>
          <a:xfrm>
            <a:off x="351348" y="1906036"/>
            <a:ext cx="1987550" cy="3435181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4C453F15-7E08-4C83-9BC1-C878C176EBFE}"/>
              </a:ext>
            </a:extLst>
          </p:cNvPr>
          <p:cNvSpPr/>
          <p:nvPr/>
        </p:nvSpPr>
        <p:spPr>
          <a:xfrm>
            <a:off x="2386524" y="3661330"/>
            <a:ext cx="4022726" cy="1679887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849AEC8-22C7-4343-8AD1-002C679150A8}"/>
              </a:ext>
            </a:extLst>
          </p:cNvPr>
          <p:cNvSpPr/>
          <p:nvPr/>
        </p:nvSpPr>
        <p:spPr>
          <a:xfrm>
            <a:off x="351348" y="5391552"/>
            <a:ext cx="4022726" cy="1679887"/>
          </a:xfrm>
          <a:prstGeom prst="rect">
            <a:avLst/>
          </a:prstGeom>
          <a:solidFill>
            <a:srgbClr val="FF3333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5" name="Łącznik: łamany 44">
            <a:extLst>
              <a:ext uri="{FF2B5EF4-FFF2-40B4-BE49-F238E27FC236}">
                <a16:creationId xmlns:a16="http://schemas.microsoft.com/office/drawing/2014/main" id="{F7546F52-0DB5-4C5B-817A-B688B35AED4E}"/>
              </a:ext>
            </a:extLst>
          </p:cNvPr>
          <p:cNvCxnSpPr>
            <a:cxnSpLocks/>
          </p:cNvCxnSpPr>
          <p:nvPr/>
        </p:nvCxnSpPr>
        <p:spPr>
          <a:xfrm rot="5400000">
            <a:off x="101170" y="5247161"/>
            <a:ext cx="2241844" cy="1243013"/>
          </a:xfrm>
          <a:prstGeom prst="bent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48E4F064-89A2-4E72-B746-338E10F195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09752" y="2068652"/>
            <a:ext cx="4126700" cy="979998"/>
          </a:xfrm>
          <a:prstGeom prst="bent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rostokąt 48">
            <a:extLst>
              <a:ext uri="{FF2B5EF4-FFF2-40B4-BE49-F238E27FC236}">
                <a16:creationId xmlns:a16="http://schemas.microsoft.com/office/drawing/2014/main" id="{8074130E-8263-4508-BF21-9E22379313AB}"/>
              </a:ext>
            </a:extLst>
          </p:cNvPr>
          <p:cNvSpPr/>
          <p:nvPr/>
        </p:nvSpPr>
        <p:spPr>
          <a:xfrm>
            <a:off x="4421700" y="150742"/>
            <a:ext cx="1987550" cy="3435181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7DCD0587-29A6-460C-AA5B-42FA4077CA40}"/>
              </a:ext>
            </a:extLst>
          </p:cNvPr>
          <p:cNvSpPr/>
          <p:nvPr/>
        </p:nvSpPr>
        <p:spPr>
          <a:xfrm>
            <a:off x="2386524" y="1830629"/>
            <a:ext cx="1987550" cy="1755294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5CADABBC-E7E5-404E-BC08-1D53594FD9B9}"/>
              </a:ext>
            </a:extLst>
          </p:cNvPr>
          <p:cNvSpPr/>
          <p:nvPr/>
        </p:nvSpPr>
        <p:spPr>
          <a:xfrm>
            <a:off x="4421700" y="5341217"/>
            <a:ext cx="1989136" cy="3409781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624EBFD1-2177-43C1-9206-9FE5FF37F99B}"/>
              </a:ext>
            </a:extLst>
          </p:cNvPr>
          <p:cNvSpPr/>
          <p:nvPr/>
        </p:nvSpPr>
        <p:spPr>
          <a:xfrm>
            <a:off x="352935" y="7071439"/>
            <a:ext cx="4021139" cy="1666859"/>
          </a:xfrm>
          <a:prstGeom prst="rect">
            <a:avLst/>
          </a:prstGeom>
          <a:solidFill>
            <a:srgbClr val="FF3333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3487DE3E-8BBB-4D0C-8E96-D5543E7B1AED}"/>
              </a:ext>
            </a:extLst>
          </p:cNvPr>
          <p:cNvSpPr/>
          <p:nvPr/>
        </p:nvSpPr>
        <p:spPr>
          <a:xfrm>
            <a:off x="351348" y="8820150"/>
            <a:ext cx="4021138" cy="1752505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F9197A02-0E67-431B-8FBD-665CC8459955}"/>
              </a:ext>
            </a:extLst>
          </p:cNvPr>
          <p:cNvSpPr/>
          <p:nvPr/>
        </p:nvSpPr>
        <p:spPr>
          <a:xfrm>
            <a:off x="4421700" y="8817362"/>
            <a:ext cx="1987550" cy="1755294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9" name="Łącznik: łamany 58">
            <a:extLst>
              <a:ext uri="{FF2B5EF4-FFF2-40B4-BE49-F238E27FC236}">
                <a16:creationId xmlns:a16="http://schemas.microsoft.com/office/drawing/2014/main" id="{83D5AF8E-4848-4577-9536-C9D14EDDA294}"/>
              </a:ext>
            </a:extLst>
          </p:cNvPr>
          <p:cNvCxnSpPr/>
          <p:nvPr/>
        </p:nvCxnSpPr>
        <p:spPr>
          <a:xfrm rot="16200000" flipH="1">
            <a:off x="207934" y="7507747"/>
            <a:ext cx="2095500" cy="1310198"/>
          </a:xfrm>
          <a:prstGeom prst="bentConnector3">
            <a:avLst/>
          </a:prstGeom>
          <a:ln w="698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Łącznik: łamany 29">
            <a:extLst>
              <a:ext uri="{FF2B5EF4-FFF2-40B4-BE49-F238E27FC236}">
                <a16:creationId xmlns:a16="http://schemas.microsoft.com/office/drawing/2014/main" id="{EB51B5D5-8145-4754-B724-8011143C5CB3}"/>
              </a:ext>
            </a:extLst>
          </p:cNvPr>
          <p:cNvCxnSpPr>
            <a:cxnSpLocks/>
          </p:cNvCxnSpPr>
          <p:nvPr/>
        </p:nvCxnSpPr>
        <p:spPr>
          <a:xfrm rot="5400000">
            <a:off x="1758952" y="2482850"/>
            <a:ext cx="4851399" cy="1333499"/>
          </a:xfrm>
          <a:prstGeom prst="bent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632C5741-EAB7-4E57-A20A-4911F83C2E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22407" y="6634010"/>
            <a:ext cx="1870388" cy="279398"/>
          </a:xfrm>
          <a:prstGeom prst="bent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: łamany 35">
            <a:extLst>
              <a:ext uri="{FF2B5EF4-FFF2-40B4-BE49-F238E27FC236}">
                <a16:creationId xmlns:a16="http://schemas.microsoft.com/office/drawing/2014/main" id="{E1B2A26D-B810-435A-8480-5DBE1941AE30}"/>
              </a:ext>
            </a:extLst>
          </p:cNvPr>
          <p:cNvCxnSpPr>
            <a:cxnSpLocks/>
          </p:cNvCxnSpPr>
          <p:nvPr/>
        </p:nvCxnSpPr>
        <p:spPr>
          <a:xfrm rot="5400000">
            <a:off x="3144299" y="8097299"/>
            <a:ext cx="800100" cy="505902"/>
          </a:xfrm>
          <a:prstGeom prst="bentConnector3">
            <a:avLst/>
          </a:prstGeom>
          <a:ln w="698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: łamany 37">
            <a:extLst>
              <a:ext uri="{FF2B5EF4-FFF2-40B4-BE49-F238E27FC236}">
                <a16:creationId xmlns:a16="http://schemas.microsoft.com/office/drawing/2014/main" id="{7C4F0FA2-CCB2-4431-9753-65DACC54D8DF}"/>
              </a:ext>
            </a:extLst>
          </p:cNvPr>
          <p:cNvCxnSpPr>
            <a:cxnSpLocks/>
          </p:cNvCxnSpPr>
          <p:nvPr/>
        </p:nvCxnSpPr>
        <p:spPr>
          <a:xfrm rot="5400000">
            <a:off x="1131348" y="9625549"/>
            <a:ext cx="2794003" cy="1526098"/>
          </a:xfrm>
          <a:prstGeom prst="bentConnector3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367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Panoramiczny</PresentationFormat>
  <Paragraphs>0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Krolik</dc:creator>
  <cp:lastModifiedBy>Jakub Krolik</cp:lastModifiedBy>
  <cp:revision>7</cp:revision>
  <dcterms:created xsi:type="dcterms:W3CDTF">2021-03-01T17:44:28Z</dcterms:created>
  <dcterms:modified xsi:type="dcterms:W3CDTF">2021-03-01T18:31:24Z</dcterms:modified>
</cp:coreProperties>
</file>