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 showGuides="1">
      <p:cViewPr>
        <p:scale>
          <a:sx n="400" d="100"/>
          <a:sy n="400" d="100"/>
        </p:scale>
        <p:origin x="-14040" y="-2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A55B-A1CF-3D44-ACB3-2CA34E879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5AF2A-07A6-8147-BFDC-8512FC772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3B76-1CED-FE4B-8B94-64B6DB51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C901-F8D9-0247-824F-1AD94636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2497-C451-9C4D-83AE-41022402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205A-6824-4044-A184-88CF2CBE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0737-83C0-5248-ABD5-9AA42916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DC75-B365-504F-8AB6-AD552C3B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6124-3541-8049-BE14-B14583D6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E278-CF1F-B149-AB94-F85CAE07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A7C13-AF86-764D-BC32-1D5BEB3C4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DAE4A-8940-5D47-A1B0-0CC9613A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CF2D1-E34C-124E-BCC8-A8DC4D2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AD35-70A0-A045-BED5-F122C624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8BA8F-5E4C-3445-A0D8-940F18FB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15E9-5797-3D42-BC05-52F9D471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36AB-E4EE-224D-B336-AB6F3544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297EF-86DB-054A-B6C2-EA677B73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887C-D0C9-2749-8FA4-93787C43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83C0-BD40-564A-A952-F31A035E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BA42-D90B-D646-9950-20FDEEAB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31A8-EE3F-7544-9014-E76D3CD2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58A4-8B1C-AD4C-BE15-8C42BE3E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D724-AADF-6048-977E-EDA7B1C4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82B0-5601-8E47-BAFE-569E778D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57AB-9E99-F842-8E65-4743D8FE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205C-50ED-7E49-A482-27E887D9D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EAD95-C4D4-BC42-8092-B7B2EC7E7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DA7D6-81F7-7A45-B748-22DB87F8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D7CAD-D076-BA49-9C9D-FEDD199B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8184C-5F5E-C64A-8EBF-029F7C54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E19B-73FA-F047-9342-1D903B9A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21195-D8A2-BF45-B1AA-D25D2FA86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E7AB2-F3F4-CA4F-AEA7-6F218238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C0502-01B7-404C-8B19-19A561803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F12E1-0F31-CF45-BDF1-D432A067D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262A7-CA71-794D-98D4-7670B84F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DA3EE-1BB2-0542-8C9D-0D0C0CB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54B08-F55A-FF4C-B859-76F84927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6A82-40BC-D748-8677-ADBFB367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3BD8E-F4EF-C64E-B41C-5E8C0209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4B139-CDF1-4A40-90F0-EEAB58E3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3AAB-FF12-C54D-9AF1-9D3EE4C3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DC7F2-6384-6D4B-929D-CE9BAF5E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D94CE-CA91-AA45-B2A3-E6C1D180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D9CCE-D3CA-E84B-BCBD-C14B4481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BFEF-DEE6-EF4A-A5BB-D75A516C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1554-3AED-B34B-B3C8-6ABF53D6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30793-9F77-A342-9B0C-A0CCA188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7F510-7633-F74B-83AB-958E9560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8A9C0-5B1E-BB4A-80A4-AB224BA6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D5677-258B-684E-9395-F2538D1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AFE1-4CEC-5B4D-A958-D31BA40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E4542-5995-F145-BC67-08AC10790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2E0CD-FD35-F549-8B6F-1265FA9F8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96B87-2C76-F346-9FC5-8C43C98F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6A39F-5F60-A146-B0A1-EC9E2F03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D671-D46E-454C-B96B-24BBBFD4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BE606-9427-CE48-8733-A2F75AA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80CF-8D1B-1346-81A1-76B14186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4952-99C7-024F-8FAD-84FF112FD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52EE-FBEC-AD4D-9DD7-FDAE5E6E11F6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AE7C-19B8-1846-B2DC-1BD2FA0B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9548-5B7C-F04E-9F1C-5A1D6F4FA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2807-6D22-E54B-BBB3-3A1923B7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6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53FBBB0F-E047-A140-9008-D1700B9D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785181"/>
            <a:ext cx="12192000" cy="5287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63FC5-CB37-B741-9076-F1820C0800E2}"/>
              </a:ext>
            </a:extLst>
          </p:cNvPr>
          <p:cNvSpPr txBox="1"/>
          <p:nvPr/>
        </p:nvSpPr>
        <p:spPr>
          <a:xfrm>
            <a:off x="6334125" y="1031875"/>
            <a:ext cx="996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BE086B9-E56E-B643-8F12-5ED1E74487DE}"/>
              </a:ext>
            </a:extLst>
          </p:cNvPr>
          <p:cNvSpPr/>
          <p:nvPr/>
        </p:nvSpPr>
        <p:spPr>
          <a:xfrm>
            <a:off x="7200900" y="1154985"/>
            <a:ext cx="409575" cy="483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B0FC4-7455-2B43-BF29-FB3A1DA1404D}"/>
              </a:ext>
            </a:extLst>
          </p:cNvPr>
          <p:cNvSpPr txBox="1"/>
          <p:nvPr/>
        </p:nvSpPr>
        <p:spPr>
          <a:xfrm>
            <a:off x="8528049" y="1154985"/>
            <a:ext cx="120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– </a:t>
            </a:r>
            <a:r>
              <a:rPr lang="en-US" sz="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LibraryUserView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inherits from / extends </a:t>
            </a:r>
            <a:r>
              <a:rPr lang="en-US" sz="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LibraryClerkView</a:t>
            </a:r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F5D7B62-44EC-CC40-A390-8DF33A75A584}"/>
              </a:ext>
            </a:extLst>
          </p:cNvPr>
          <p:cNvSpPr/>
          <p:nvPr/>
        </p:nvSpPr>
        <p:spPr>
          <a:xfrm rot="6906798">
            <a:off x="8033389" y="1676983"/>
            <a:ext cx="808765" cy="4571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3B94A-3A19-374D-8108-D89823C75FD4}"/>
              </a:ext>
            </a:extLst>
          </p:cNvPr>
          <p:cNvSpPr txBox="1"/>
          <p:nvPr/>
        </p:nvSpPr>
        <p:spPr>
          <a:xfrm>
            <a:off x="5683250" y="1355800"/>
            <a:ext cx="1641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– 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 </a:t>
            </a:r>
            <a:r>
              <a:rPr lang="en-US" sz="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askLastName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 the </a:t>
            </a:r>
            <a:r>
              <a:rPr lang="en-US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LibrarianView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overrides the </a:t>
            </a:r>
            <a:r>
              <a:rPr lang="en-US" sz="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askLastName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 in the </a:t>
            </a:r>
            <a:r>
              <a:rPr lang="en-US" sz="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LibraryUserView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DBECB28-2AB3-424C-BB50-D30A0D5D6FFA}"/>
              </a:ext>
            </a:extLst>
          </p:cNvPr>
          <p:cNvSpPr/>
          <p:nvPr/>
        </p:nvSpPr>
        <p:spPr>
          <a:xfrm rot="4187021">
            <a:off x="5745956" y="2506965"/>
            <a:ext cx="1307366" cy="6420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AEE3893-B0FE-DB4A-91C2-0B64A95F753E}"/>
              </a:ext>
            </a:extLst>
          </p:cNvPr>
          <p:cNvSpPr/>
          <p:nvPr/>
        </p:nvSpPr>
        <p:spPr>
          <a:xfrm flipV="1">
            <a:off x="7179694" y="1675535"/>
            <a:ext cx="414972" cy="4571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Krovitz</dc:creator>
  <cp:lastModifiedBy>Jeremy Krovitz</cp:lastModifiedBy>
  <cp:revision>2</cp:revision>
  <dcterms:created xsi:type="dcterms:W3CDTF">2022-01-21T04:28:57Z</dcterms:created>
  <dcterms:modified xsi:type="dcterms:W3CDTF">2022-01-21T04:43:29Z</dcterms:modified>
</cp:coreProperties>
</file>