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543" y="1958975"/>
            <a:ext cx="7772400" cy="1470025"/>
          </a:xfrm>
        </p:spPr>
        <p:txBody>
          <a:bodyPr/>
          <a:lstStyle/>
          <a:p>
            <a:r>
              <a:rPr dirty="0"/>
              <a:t>AI for Business – Week </a:t>
            </a:r>
            <a:r>
              <a:rPr lang="en-US" dirty="0"/>
              <a:t>4</a:t>
            </a:r>
            <a:r>
              <a:rPr dirty="0"/>
              <a:t> Tutorials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AI, NLP tasks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Practicing prompt engineering - Critic persona for a slide presentation 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6188E-B009-3B66-03C7-C8427A3F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C8A2-6506-0E92-6C9E-766D0D5A8B82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students can choose the theme they wants. </a:t>
            </a:r>
          </a:p>
          <a:p>
            <a:r>
              <a:rPr lang="en-US" dirty="0"/>
              <a:t>Prepare a slides presentation, upload to chat </a:t>
            </a:r>
            <a:r>
              <a:rPr lang="en-US" dirty="0" err="1"/>
              <a:t>gpt</a:t>
            </a:r>
            <a:r>
              <a:rPr lang="en-US" dirty="0"/>
              <a:t> and tell it to act as a critic and make your presentation better</a:t>
            </a:r>
          </a:p>
          <a:p>
            <a:r>
              <a:rPr lang="en-US" dirty="0"/>
              <a:t>Use all the knowledge on </a:t>
            </a:r>
            <a:r>
              <a:rPr lang="en-US"/>
              <a:t>prompt engineering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B5B0D-55B1-EC04-E974-8E271F903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2B66-9CBF-CB5E-F3D1-FA19E474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Practicing prompt engineering –Flipped interaction for a slide </a:t>
            </a:r>
            <a:r>
              <a:rPr lang="en-US" dirty="0" err="1"/>
              <a:t>presenation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175B-2D9B-AE7B-D088-DF0DE553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chat </a:t>
            </a:r>
            <a:r>
              <a:rPr lang="en-US" dirty="0" err="1"/>
              <a:t>gpt</a:t>
            </a:r>
            <a:r>
              <a:rPr lang="en-US" dirty="0"/>
              <a:t> accomplish a goal (slide presentation) by making a plan and go step by step </a:t>
            </a:r>
          </a:p>
          <a:p>
            <a:r>
              <a:rPr lang="en-US" dirty="0"/>
              <a:t>The students can choose the theme they wants.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73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1E26B7D07E749B3796CCC00B88F65" ma:contentTypeVersion="20" ma:contentTypeDescription="Create a new document." ma:contentTypeScope="" ma:versionID="1319853512b841e34e8a8bd8c9b46374">
  <xsd:schema xmlns:xsd="http://www.w3.org/2001/XMLSchema" xmlns:xs="http://www.w3.org/2001/XMLSchema" xmlns:p="http://schemas.microsoft.com/office/2006/metadata/properties" xmlns:ns1="http://schemas.microsoft.com/sharepoint/v3" xmlns:ns2="7c9071bc-97bb-491b-80fd-592434b0a6cf" xmlns:ns3="2a3e1fc3-b103-42c7-b3f9-9de0b03202e5" targetNamespace="http://schemas.microsoft.com/office/2006/metadata/properties" ma:root="true" ma:fieldsID="5ecae4f8344dc93ee7d86a009fa59f67" ns1:_="" ns2:_="" ns3:_="">
    <xsd:import namespace="http://schemas.microsoft.com/sharepoint/v3"/>
    <xsd:import namespace="7c9071bc-97bb-491b-80fd-592434b0a6cf"/>
    <xsd:import namespace="2a3e1fc3-b103-42c7-b3f9-9de0b03202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9071bc-97bb-491b-80fd-592434b0a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395f24-4410-4580-986c-70591393ce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e1fc3-b103-42c7-b3f9-9de0b03202e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05819af-a3e7-4469-be90-fba2578fd4f1}" ma:internalName="TaxCatchAll" ma:showField="CatchAllData" ma:web="2a3e1fc3-b103-42c7-b3f9-9de0b03202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3e1fc3-b103-42c7-b3f9-9de0b03202e5" xsi:nil="true"/>
    <_ip_UnifiedCompliancePolicyUIAction xmlns="http://schemas.microsoft.com/sharepoint/v3" xsi:nil="true"/>
    <lcf76f155ced4ddcb4097134ff3c332f xmlns="7c9071bc-97bb-491b-80fd-592434b0a6cf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3EEC3B-C60B-4654-809A-4F1F6C578728}"/>
</file>

<file path=customXml/itemProps2.xml><?xml version="1.0" encoding="utf-8"?>
<ds:datastoreItem xmlns:ds="http://schemas.openxmlformats.org/officeDocument/2006/customXml" ds:itemID="{7A6EBD27-047F-4D99-AD5A-897D2E45CD64}"/>
</file>

<file path=customXml/itemProps3.xml><?xml version="1.0" encoding="utf-8"?>
<ds:datastoreItem xmlns:ds="http://schemas.openxmlformats.org/officeDocument/2006/customXml" ds:itemID="{EE5143C4-734C-4D3A-B883-F3EF6AE67B2F}"/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99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AI for Business – Week 4 Tutorials</vt:lpstr>
      <vt:lpstr>Practicing prompt engineering - Critic persona for a slide presentation </vt:lpstr>
      <vt:lpstr>Practicing prompt engineering –Flipped interaction for a slide presenation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Luisa Liboni</cp:lastModifiedBy>
  <cp:revision>10</cp:revision>
  <dcterms:created xsi:type="dcterms:W3CDTF">2013-01-27T09:14:16Z</dcterms:created>
  <dcterms:modified xsi:type="dcterms:W3CDTF">2025-06-18T18:40:05Z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0x0101003E21E26B7D07E749B3796CCC00B88F65</vt:lpwstr>
  </property>
</Properties>
</file>