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694"/>
  </p:normalViewPr>
  <p:slideViewPr>
    <p:cSldViewPr snapToGrid="0">
      <p:cViewPr>
        <p:scale>
          <a:sx n="120" d="100"/>
          <a:sy n="120" d="100"/>
        </p:scale>
        <p:origin x="8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B9A43E-51F2-C272-4021-6739B0ADA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BF4FE56-0738-3CAF-A293-349FEF37D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D83BA5-2DBA-3A4E-52CC-550C189E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1349-3251-CE4D-B280-702F12885321}" type="datetimeFigureOut">
              <a:rPr lang="de-DE" smtClean="0"/>
              <a:t>27.02.24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B062D7-1399-2D08-E4D8-AB66CB1E0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0A14D1-F798-EFAF-382C-3B9977621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A05FA-1FC5-0249-9067-3F59733F7A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508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CC67D7-7EEC-E682-CFC2-1E08E104F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72E43D8-5B80-3030-AA5A-36D1E01E5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2DA775-76CF-04CA-C795-8DEE16E7D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1349-3251-CE4D-B280-702F12885321}" type="datetimeFigureOut">
              <a:rPr lang="de-DE" smtClean="0"/>
              <a:t>27.02.24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4AC9FA-3CB6-16FA-89AF-387DFF98E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ECFF42-D21B-434C-2191-EEF95CA28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A05FA-1FC5-0249-9067-3F59733F7A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2498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E9358B0-C0F9-0643-2821-4E72339835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D1F5B90-E0CC-DE1D-A2A3-8E0625E16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824FB2-58B5-E4EC-63DF-B0F16365C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1349-3251-CE4D-B280-702F12885321}" type="datetimeFigureOut">
              <a:rPr lang="de-DE" smtClean="0"/>
              <a:t>27.02.24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8A414A-DC88-152F-EAF4-9823C6C66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269A7A-59BE-9EA9-999C-C8AE31D9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A05FA-1FC5-0249-9067-3F59733F7A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1400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633791-F539-9428-9794-677092D0E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E58704-36E3-1B54-6A42-FDFD92EBF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7F11BE-1789-EC40-550A-A051F7AF6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1349-3251-CE4D-B280-702F12885321}" type="datetimeFigureOut">
              <a:rPr lang="de-DE" smtClean="0"/>
              <a:t>27.02.24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6C970E-7929-5CC6-A953-3F98D81E0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1619CA-05E8-3EE5-0CAA-9C293BEFD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A05FA-1FC5-0249-9067-3F59733F7A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776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2DF24B-6CD6-5D18-CBC3-366E43D6D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3735B6-AD60-3846-9C57-933F71A35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7DDE8D-3827-D973-9A0A-4DE639092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1349-3251-CE4D-B280-702F12885321}" type="datetimeFigureOut">
              <a:rPr lang="de-DE" smtClean="0"/>
              <a:t>27.02.24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A1A7A2-694A-96D2-5D68-E81546C82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4A64D9-D487-6F61-ADC0-9947AEDB0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A05FA-1FC5-0249-9067-3F59733F7A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0031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61C582-3931-86A5-4FA2-F2C763EF0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774A79-DCEB-63FB-D34F-94D052515E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93D8864-9A8F-0140-2B1F-CA018C689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2F0C75-4B8E-0100-E4EE-E9550F163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1349-3251-CE4D-B280-702F12885321}" type="datetimeFigureOut">
              <a:rPr lang="de-DE" smtClean="0"/>
              <a:t>27.02.24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0763F8-E494-2CF9-3E24-8E1CA8EA8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D8F929F-BC8A-0D85-3EFF-F6D583F44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A05FA-1FC5-0249-9067-3F59733F7A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202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3AD88B-5922-3D9C-8B07-D3889D858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8556BD-B5A8-BF19-8E95-79B0860EA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799766-9AF9-C1D4-EDD3-70311853C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DC2BB09-6B7B-F03A-9361-53355F7391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E50131B-45C7-16BA-854A-9D822B98A5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9B0463B-7771-FD6E-7304-4D396F291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1349-3251-CE4D-B280-702F12885321}" type="datetimeFigureOut">
              <a:rPr lang="de-DE" smtClean="0"/>
              <a:t>27.02.24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0024D3B-8BD4-92F2-1914-D914029E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6502CD1-C6BE-06EF-2765-8E250DF44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A05FA-1FC5-0249-9067-3F59733F7A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9085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477C44-6B6F-04F4-8CA7-FEB62A505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AFE9FF8-0BEA-F56F-AD0F-2F9FE8B7B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1349-3251-CE4D-B280-702F12885321}" type="datetimeFigureOut">
              <a:rPr lang="de-DE" smtClean="0"/>
              <a:t>27.02.24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40FCF55-3E77-2D13-64FE-4C7D37E06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45E3611-D07B-E674-1A94-DCA1135AE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A05FA-1FC5-0249-9067-3F59733F7A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890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2757DDD-2575-F6E0-73B3-9E33DDA6E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1349-3251-CE4D-B280-702F12885321}" type="datetimeFigureOut">
              <a:rPr lang="de-DE" smtClean="0"/>
              <a:t>27.02.24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3BC8C7E-FC3D-BBC6-99EF-4CC4F303C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41E4CDE-68F7-0853-AD3A-2563C70BE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A05FA-1FC5-0249-9067-3F59733F7A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2436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6AA973-5BDB-4C0E-8E36-55E44BE7E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FB2F47-37FC-2244-973E-316D2EB93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80DB416-285A-923A-2991-D46E4D733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FA8D8C-A0A9-82D1-6700-05DA273CA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1349-3251-CE4D-B280-702F12885321}" type="datetimeFigureOut">
              <a:rPr lang="de-DE" smtClean="0"/>
              <a:t>27.02.24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F53E97-1BDA-6DD1-9AB4-FD85C6DCC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6A87D2-47D6-C939-3E5E-85B4DC977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A05FA-1FC5-0249-9067-3F59733F7A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4533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089E3A-2743-7171-A6B3-41D7B6AF1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656E24D-35DB-68DA-8784-0C012234DB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77EA4C5-F5C0-4892-6314-3EC8F3B7A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ABD0FB-7BE1-C3F8-D68A-8377FC12F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1349-3251-CE4D-B280-702F12885321}" type="datetimeFigureOut">
              <a:rPr lang="de-DE" smtClean="0"/>
              <a:t>27.02.24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E20FEA1-E94A-94FC-8155-48B150691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B492ED-2A3D-7C03-64BA-B5929E4A9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A05FA-1FC5-0249-9067-3F59733F7A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044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115A54B-DD4E-6E63-18AC-F160A8CFB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7275E9-F875-03B9-9BE6-D75C458B9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10A928-C4FC-73C3-FEDA-F33D8B43C5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E1349-3251-CE4D-B280-702F12885321}" type="datetimeFigureOut">
              <a:rPr lang="de-DE" smtClean="0"/>
              <a:t>27.02.24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04F428-DFE0-8402-1527-23F91FEFF1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0E5ECD-A428-9CD3-8399-D8BF94B19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A05FA-1FC5-0249-9067-3F59733F7A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639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674D3F40-CCAA-9F0E-20F2-4DE2FB67C260}"/>
              </a:ext>
            </a:extLst>
          </p:cNvPr>
          <p:cNvSpPr/>
          <p:nvPr/>
        </p:nvSpPr>
        <p:spPr>
          <a:xfrm>
            <a:off x="2990070" y="267974"/>
            <a:ext cx="3447393" cy="76725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843 Fragebögen versendet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 Fragen pro Bogen</a:t>
            </a: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42E70A24-0BF4-BBDE-3041-240BE5A874B1}"/>
              </a:ext>
            </a:extLst>
          </p:cNvPr>
          <p:cNvSpPr/>
          <p:nvPr/>
        </p:nvSpPr>
        <p:spPr>
          <a:xfrm>
            <a:off x="2990069" y="1928541"/>
            <a:ext cx="3447393" cy="76725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173 Fragebögen zur Auswertung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 Fragen pro Bogen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CFC155C2-2FE0-6488-5D14-6B3D1EA6247B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4713766" y="1035229"/>
            <a:ext cx="1" cy="8933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4362AAD3-F90D-C304-9ADB-F788BD017008}"/>
              </a:ext>
            </a:extLst>
          </p:cNvPr>
          <p:cNvSpPr/>
          <p:nvPr/>
        </p:nvSpPr>
        <p:spPr>
          <a:xfrm>
            <a:off x="6788194" y="1098257"/>
            <a:ext cx="3447385" cy="73302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20.5% Rücklaufquote</a:t>
            </a:r>
          </a:p>
        </p:txBody>
      </p: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C31CC03A-DB49-174F-1E84-A2560CB472B6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713766" y="1464772"/>
            <a:ext cx="20744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FD327203-C44A-3C31-BA8F-1BA35485C837}"/>
              </a:ext>
            </a:extLst>
          </p:cNvPr>
          <p:cNvSpPr/>
          <p:nvPr/>
        </p:nvSpPr>
        <p:spPr>
          <a:xfrm>
            <a:off x="2990069" y="3589108"/>
            <a:ext cx="3447393" cy="76725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173 Fragebögen zur Auswertung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 Fragen pro Bogen</a:t>
            </a:r>
          </a:p>
          <a:p>
            <a:pPr algn="ctr"/>
            <a:r>
              <a:rPr lang="de-DE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(12.2% fehlende Werte)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313FFA40-E362-008A-2F28-853025793098}"/>
              </a:ext>
            </a:extLst>
          </p:cNvPr>
          <p:cNvCxnSpPr/>
          <p:nvPr/>
        </p:nvCxnSpPr>
        <p:spPr>
          <a:xfrm flipH="1">
            <a:off x="4713765" y="2695795"/>
            <a:ext cx="1" cy="8933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A4DF84B0-3769-BD1C-687C-E1BB9B596D3C}"/>
              </a:ext>
            </a:extLst>
          </p:cNvPr>
          <p:cNvCxnSpPr>
            <a:cxnSpLocks/>
          </p:cNvCxnSpPr>
          <p:nvPr/>
        </p:nvCxnSpPr>
        <p:spPr>
          <a:xfrm flipH="1">
            <a:off x="4713765" y="3142451"/>
            <a:ext cx="207442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Abgerundetes Rechteck 16">
            <a:extLst>
              <a:ext uri="{FF2B5EF4-FFF2-40B4-BE49-F238E27FC236}">
                <a16:creationId xmlns:a16="http://schemas.microsoft.com/office/drawing/2014/main" id="{EBA78657-804D-08CF-1057-B4E493DDECC9}"/>
              </a:ext>
            </a:extLst>
          </p:cNvPr>
          <p:cNvSpPr/>
          <p:nvPr/>
        </p:nvSpPr>
        <p:spPr>
          <a:xfrm>
            <a:off x="6788194" y="2615622"/>
            <a:ext cx="3447393" cy="181815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Fragen entfernt</a:t>
            </a:r>
            <a:r>
              <a:rPr lang="de-DE" b="1" u="sng" baseline="30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§</a:t>
            </a:r>
            <a:r>
              <a:rPr lang="de-DE" b="1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Fehlende Antworten 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Keine Varianz (0)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Korrelation der Fragen (0)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 heterogene Antworten (0)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Zusammengefasst (4 → 1)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8388B33-8D13-EF3E-BC5A-6BCED7DDB9B2}"/>
              </a:ext>
            </a:extLst>
          </p:cNvPr>
          <p:cNvSpPr txBox="1"/>
          <p:nvPr/>
        </p:nvSpPr>
        <p:spPr>
          <a:xfrm>
            <a:off x="6903777" y="4401880"/>
            <a:ext cx="33176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aseline="30000" dirty="0"/>
              <a:t>§</a:t>
            </a:r>
            <a:r>
              <a:rPr lang="de-DE" sz="1100" dirty="0"/>
              <a:t>Fragen, die doppelt entfernt werden müssten, werden nur in einer Kategorie gezählt.</a:t>
            </a:r>
          </a:p>
        </p:txBody>
      </p:sp>
      <p:sp>
        <p:nvSpPr>
          <p:cNvPr id="22" name="Abgerundetes Rechteck 21">
            <a:extLst>
              <a:ext uri="{FF2B5EF4-FFF2-40B4-BE49-F238E27FC236}">
                <a16:creationId xmlns:a16="http://schemas.microsoft.com/office/drawing/2014/main" id="{EA8BB0D2-8175-B9B9-B373-1DBFB1B57872}"/>
              </a:ext>
            </a:extLst>
          </p:cNvPr>
          <p:cNvSpPr/>
          <p:nvPr/>
        </p:nvSpPr>
        <p:spPr>
          <a:xfrm>
            <a:off x="5064496" y="5190079"/>
            <a:ext cx="3447393" cy="116784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de-DE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Nein</a:t>
            </a:r>
            <a:r>
              <a:rPr lang="de-DE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 N = 27] </a:t>
            </a:r>
            <a:r>
              <a:rPr lang="de-DE" sz="14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Halten Sie aktuell Tiger oder andere Großkatzen auf Ihrem Erlebnishof?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de-DE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de-DE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Nebenerwerb</a:t>
            </a:r>
            <a:r>
              <a:rPr lang="de-DE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 N = 59] </a:t>
            </a:r>
            <a:r>
              <a:rPr lang="de-DE" sz="14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Ist Ihr Erlebnishof Haupterwerb oder Nebenerwerb?</a:t>
            </a:r>
          </a:p>
        </p:txBody>
      </p: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5C71980F-4AAE-BE90-EE91-7BC08647B64C}"/>
              </a:ext>
            </a:extLst>
          </p:cNvPr>
          <p:cNvCxnSpPr>
            <a:cxnSpLocks/>
          </p:cNvCxnSpPr>
          <p:nvPr/>
        </p:nvCxnSpPr>
        <p:spPr>
          <a:xfrm flipH="1">
            <a:off x="2679791" y="4853747"/>
            <a:ext cx="411549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Abgerundetes Rechteck 40">
            <a:extLst>
              <a:ext uri="{FF2B5EF4-FFF2-40B4-BE49-F238E27FC236}">
                <a16:creationId xmlns:a16="http://schemas.microsoft.com/office/drawing/2014/main" id="{42C76221-CF23-7B9B-40BF-BE847776DE11}"/>
              </a:ext>
            </a:extLst>
          </p:cNvPr>
          <p:cNvSpPr/>
          <p:nvPr/>
        </p:nvSpPr>
        <p:spPr>
          <a:xfrm>
            <a:off x="972741" y="5182747"/>
            <a:ext cx="3447393" cy="117517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de-DE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</a:t>
            </a:r>
            <a:r>
              <a:rPr lang="de-DE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 N = 146] </a:t>
            </a:r>
            <a:r>
              <a:rPr lang="de-DE" sz="14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Halten Sie aktuell Tiger oder andere Großkatzen auf Ihrem Erlebnishof?</a:t>
            </a:r>
          </a:p>
          <a:p>
            <a:endParaRPr lang="de-DE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de-DE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de-DE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Haupterwerb</a:t>
            </a:r>
            <a:r>
              <a:rPr lang="de-DE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 N = 114] </a:t>
            </a:r>
            <a:r>
              <a:rPr lang="de-DE" sz="14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Ist Ihr Erlebnishof Haupterwerb oder Nebenerwerb?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16800F0-3AA2-AE7B-4A52-95D6B361BECA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2689349" y="4832767"/>
            <a:ext cx="7089" cy="3499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8857913D-EAC7-274D-D87B-9846CB0D89ED}"/>
              </a:ext>
            </a:extLst>
          </p:cNvPr>
          <p:cNvCxnSpPr>
            <a:cxnSpLocks/>
          </p:cNvCxnSpPr>
          <p:nvPr/>
        </p:nvCxnSpPr>
        <p:spPr>
          <a:xfrm>
            <a:off x="6788193" y="4832767"/>
            <a:ext cx="7089" cy="3499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23E5B45B-6209-7406-3F95-E9F1687CED40}"/>
              </a:ext>
            </a:extLst>
          </p:cNvPr>
          <p:cNvCxnSpPr>
            <a:cxnSpLocks/>
          </p:cNvCxnSpPr>
          <p:nvPr/>
        </p:nvCxnSpPr>
        <p:spPr>
          <a:xfrm flipV="1">
            <a:off x="4717307" y="4356362"/>
            <a:ext cx="0" cy="4764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775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Microsoft Macintosh PowerPoint</Application>
  <PresentationFormat>Breitbild</PresentationFormat>
  <Paragraphs>21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Kruppa-Scheetz, Jochen</dc:creator>
  <cp:lastModifiedBy>Kruppa-Scheetz, Jochen</cp:lastModifiedBy>
  <cp:revision>2</cp:revision>
  <dcterms:created xsi:type="dcterms:W3CDTF">2024-02-27T07:35:57Z</dcterms:created>
  <dcterms:modified xsi:type="dcterms:W3CDTF">2024-02-27T19:36:32Z</dcterms:modified>
</cp:coreProperties>
</file>