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4F83E-1553-0276-9C24-8424A85C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E0DEE4-0412-2E95-3CF7-DD85CF471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C6561D-478E-5AE5-42D5-0AA8A7A6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0D25D-354C-0524-E15B-DA4B9BB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2D47F-AB5C-9752-F158-AA88D92F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7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2EE7F-4EA2-9C80-F489-DC8523D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C66E4-A1E5-206F-6E90-73DD29627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C367-ECAB-8ADF-C8C2-A50ABBA7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A3F56-A60F-A9CC-1660-CE2BE3D0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C6AFC-4BC2-0FD1-7DFC-2BA332F8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8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FF4E75-5877-04EB-5631-54119532B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A0B2A-9EEA-879F-F188-AD684D74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8230F-EBA5-5825-1857-724F108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769DB-7695-8798-A0AB-F8CB9B17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5F233-046A-739A-2E1C-F5ED0007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60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69609-14F6-8767-33FF-8B16FAD0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BABA6-D647-6F9D-85ED-20824733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6A796-A3D2-4E30-D3BA-6D646858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3981A-3D0E-7A9C-1738-7D44A19E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4E114-7E26-7A26-A2CD-26331E9B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3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7D177-F8E7-FC5E-BDE9-C6B04CA0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CB030F-AAC1-2518-0521-E9F7DCAF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AF90F-A091-2E95-80E5-5788BA2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EE5AF-F076-7B60-C849-3CC03AA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350BF-0146-4F9F-F471-65C38886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0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7B44A-D560-2C10-0A9D-91FC621F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6AA40-A06A-B442-4A4B-99F301114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EE1313-E21B-DF36-411F-B81C05D4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FBD0B-F47B-91F1-9F87-C105CAE6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F3DA5E-47B1-682B-6A64-B9943E1D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20173-4852-95A7-C0CF-FE311538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5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BC9C7-AED4-0666-130E-7CA0BF9E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764F4-8891-ACC4-2AD7-CB989D05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4A3679-A994-3E05-61FD-085EE1C6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CB4C0-D6B0-694A-3E58-DA820A49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1AF0C9-AED4-6106-32C6-481E4901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BC18B1-0F8C-E97A-3CF0-10A22CF1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EA264F-70C2-184A-8FA6-77FA0B1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A97CDA-9E0F-A854-32D9-5D22E0D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B41D2-0154-4326-9763-B2695DF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E429AF-A0FC-A23D-F758-5B7DF756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9556F-8A72-54D8-FFF6-5211DDFD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C44C3-0317-3923-0AB1-96BE5EFB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9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69CEE5-2C91-D8ED-DCF3-EB0047C8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E94B56-19AB-F62A-8374-9AE7EB4A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00C427-190D-D868-7599-0EA508BA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97A9F-33A1-45C8-B339-10D054A9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9D64E-879D-A5EB-199D-626E76EA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2058AD-7965-450A-D53F-3BAC0C4FB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26E39C-159B-CF92-BC97-030208E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CE0FD2-BE6E-1381-6E96-E0848FB4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1EA6BF-55E0-7D0D-A570-E182685F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77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DC5EB-190C-B118-EBF8-71D7903A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273F8A-EB7F-6D96-C124-3CAEFAC78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9FB01-F15C-879C-76CB-46D75C8B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E5ABE5-3A7F-EB71-E51F-D76D9FA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51036-AFBB-C20C-786B-E1FBC466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A322F-0048-B7F7-9612-560AD92B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3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2AEBAE-4305-4F9E-04B6-A9557043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C65F56-C4B8-1A23-A198-49653B3A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8591C-8244-E423-0724-E71B5FBE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2D9D7-34EC-47D5-AEAE-AF311B3F0586}" type="datetimeFigureOut">
              <a:rPr lang="de-DE" smtClean="0"/>
              <a:t>06.10.25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EBCAD5-3C49-6EBC-C6F9-F60E0F1FC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3CEAF-CCDC-65FE-917C-FA2D57F82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93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DFCFD7A4-D3F2-4692-9DF8-592CCA7E0962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E395E92-E300-1D1B-9A93-6790B1E8C837}"/>
              </a:ext>
            </a:extLst>
          </p:cNvPr>
          <p:cNvSpPr txBox="1"/>
          <p:nvPr/>
        </p:nvSpPr>
        <p:spPr>
          <a:xfrm>
            <a:off x="4477996" y="1433904"/>
            <a:ext cx="4418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Bearbeitungsbereich nur innerhalb </a:t>
            </a:r>
            <a:r>
              <a:rPr lang="de-DE">
                <a:solidFill>
                  <a:schemeClr val="bg1"/>
                </a:solidFill>
              </a:rPr>
              <a:t>dieses Parallelogramms 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Schwarzer Hintergrund mit weißer Schrift!</a:t>
            </a:r>
          </a:p>
        </p:txBody>
      </p:sp>
    </p:spTree>
    <p:extLst>
      <p:ext uri="{BB962C8B-B14F-4D97-AF65-F5344CB8AC3E}">
        <p14:creationId xmlns:p14="http://schemas.microsoft.com/office/powerpoint/2010/main" val="276593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2087a2-aa00-459f-afbf-d31d677ab458">
      <Terms xmlns="http://schemas.microsoft.com/office/infopath/2007/PartnerControls"/>
    </lcf76f155ced4ddcb4097134ff3c332f>
    <TaxCatchAll xmlns="46e6d2b1-d0b4-41c7-b220-e565bb4fc6c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891C516DB217F44BBCB512C1F80D1F9" ma:contentTypeVersion="16" ma:contentTypeDescription="Ein neues Dokument erstellen." ma:contentTypeScope="" ma:versionID="9ff1013623793293257c40f8ba0bd5a5">
  <xsd:schema xmlns:xsd="http://www.w3.org/2001/XMLSchema" xmlns:xs="http://www.w3.org/2001/XMLSchema" xmlns:p="http://schemas.microsoft.com/office/2006/metadata/properties" xmlns:ns2="7b2087a2-aa00-459f-afbf-d31d677ab458" xmlns:ns3="46e6d2b1-d0b4-41c7-b220-e565bb4fc6c5" targetNamespace="http://schemas.microsoft.com/office/2006/metadata/properties" ma:root="true" ma:fieldsID="c03ee18f4f76b67607e6bcc9fc33ceaf" ns2:_="" ns3:_="">
    <xsd:import namespace="7b2087a2-aa00-459f-afbf-d31d677ab458"/>
    <xsd:import namespace="46e6d2b1-d0b4-41c7-b220-e565bb4fc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LengthInSeconds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087a2-aa00-459f-afbf-d31d677ab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d2f3aa19-da7d-4521-bc4a-7ede8af266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6d2b1-d0b4-41c7-b220-e565bb4fc6c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186b798-dc22-442e-ad11-a9857573c3ba}" ma:internalName="TaxCatchAll" ma:showField="CatchAllData" ma:web="46e6d2b1-d0b4-41c7-b220-e565bb4fc6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8A584-B229-498F-BE4C-F8B50D9DB5F1}">
  <ds:schemaRefs>
    <ds:schemaRef ds:uri="http://www.w3.org/XML/1998/namespace"/>
    <ds:schemaRef ds:uri="http://schemas.microsoft.com/office/infopath/2007/PartnerControls"/>
    <ds:schemaRef ds:uri="7b2087a2-aa00-459f-afbf-d31d677ab458"/>
    <ds:schemaRef ds:uri="http://purl.org/dc/elements/1.1/"/>
    <ds:schemaRef ds:uri="46e6d2b1-d0b4-41c7-b220-e565bb4fc6c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E915D31-0063-48F2-812D-B2A832D8CC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310655-5612-42EF-8CC8-A867C75297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2087a2-aa00-459f-afbf-d31d677ab458"/>
    <ds:schemaRef ds:uri="46e6d2b1-d0b4-41c7-b220-e565bb4fc6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>Hochschule Osnabrueck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Rödenbeck, Leonie</dc:creator>
  <cp:lastModifiedBy>Kruppa-Scheetz, Jochen</cp:lastModifiedBy>
  <cp:revision>2</cp:revision>
  <dcterms:created xsi:type="dcterms:W3CDTF">2025-09-24T11:16:14Z</dcterms:created>
  <dcterms:modified xsi:type="dcterms:W3CDTF">2025-10-06T13:05:47Z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0x0101009891C516DB217F44BBCB512C1F80D1F9</vt:lpwstr>
  </property>
  <property fmtid="{D5CDD505-2E9C-101B-9397-08002B2CF9AE}" pid="3" name="MediaServiceImageTags">
    <vt:lpwstr/>
  </property>
</Properties>
</file>