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F83E-1553-0276-9C24-8424A85C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0DEE4-0412-2E95-3CF7-DD85CF47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6561D-478E-5AE5-42D5-0AA8A7A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0D25D-354C-0524-E15B-DA4B9BB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2D47F-AB5C-9752-F158-AA88D92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7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EE7F-4EA2-9C80-F489-DC8523D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66E4-A1E5-206F-6E90-73DD29627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C367-ECAB-8ADF-C8C2-A50ABBA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A3F56-A60F-A9CC-1660-CE2BE3D0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C6AFC-4BC2-0FD1-7DFC-2BA332F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F4E75-5877-04EB-5631-54119532B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A0B2A-9EEA-879F-F188-AD684D7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230F-EBA5-5825-1857-724F108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769DB-7695-8798-A0AB-F8CB9B1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5F233-046A-739A-2E1C-F5ED000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69609-14F6-8767-33FF-8B16FAD0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BABA6-D647-6F9D-85ED-20824733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6A796-A3D2-4E30-D3BA-6D646858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3981A-3D0E-7A9C-1738-7D44A19E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4E114-7E26-7A26-A2CD-26331E9B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7D177-F8E7-FC5E-BDE9-C6B04CA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CB030F-AAC1-2518-0521-E9F7DCAF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AF90F-A091-2E95-80E5-5788BA2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EE5AF-F076-7B60-C849-3CC03AA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350BF-0146-4F9F-F471-65C38886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7B44A-D560-2C10-0A9D-91FC621F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6AA40-A06A-B442-4A4B-99F30111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E1313-E21B-DF36-411F-B81C05D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FBD0B-F47B-91F1-9F87-C105CAE6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F3DA5E-47B1-682B-6A64-B9943E1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20173-4852-95A7-C0CF-FE311538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BC9C7-AED4-0666-130E-7CA0BF9E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64F4-8891-ACC4-2AD7-CB989D05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4A3679-A994-3E05-61FD-085EE1C6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CB4C0-D6B0-694A-3E58-DA820A49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1AF0C9-AED4-6106-32C6-481E490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BC18B1-0F8C-E97A-3CF0-10A22CF1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EA264F-70C2-184A-8FA6-77FA0B1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A97CDA-9E0F-A854-32D9-5D22E0D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B41D2-0154-4326-9763-B2695DF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E429AF-A0FC-A23D-F758-5B7DF756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9556F-8A72-54D8-FFF6-5211DDFD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C44C3-0317-3923-0AB1-96BE5EF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9CEE5-2C91-D8ED-DCF3-EB0047C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94B56-19AB-F62A-8374-9AE7EB4A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00C427-190D-D868-7599-0EA508BA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97A9F-33A1-45C8-B339-10D054A9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9D64E-879D-A5EB-199D-626E76EA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2058AD-7965-450A-D53F-3BAC0C4F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E39C-159B-CF92-BC97-030208E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E0FD2-BE6E-1381-6E96-E0848FB4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1EA6BF-55E0-7D0D-A570-E182685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DC5EB-190C-B118-EBF8-71D7903A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73F8A-EB7F-6D96-C124-3CAEFAC7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9FB01-F15C-879C-76CB-46D75C8B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5ABE5-3A7F-EB71-E51F-D76D9FA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51036-AFBB-C20C-786B-E1FBC466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A322F-0048-B7F7-9612-560AD92B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3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2AEBAE-4305-4F9E-04B6-A955704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65F56-C4B8-1A23-A198-49653B3A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8591C-8244-E423-0724-E71B5FBE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2D9D7-34EC-47D5-AEAE-AF311B3F0586}" type="datetimeFigureOut">
              <a:rPr lang="de-DE" smtClean="0"/>
              <a:t>10.10.25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BCAD5-3C49-6EBC-C6F9-F60E0F1F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3CEAF-CCDC-65FE-917C-FA2D57F8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DFCFD7A4-D3F2-4692-9DF8-592CCA7E0962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395E92-E300-1D1B-9A93-6790B1E8C837}"/>
              </a:ext>
            </a:extLst>
          </p:cNvPr>
          <p:cNvSpPr txBox="1"/>
          <p:nvPr/>
        </p:nvSpPr>
        <p:spPr>
          <a:xfrm>
            <a:off x="3846367" y="740567"/>
            <a:ext cx="55567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Ist Ihr Stuhl hart?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800" i="1" dirty="0">
                <a:solidFill>
                  <a:schemeClr val="bg1"/>
                </a:solidFill>
              </a:rPr>
              <a:t>Endlich Schluss mit hartem Stuhl!</a:t>
            </a:r>
          </a:p>
          <a:p>
            <a:pPr algn="ctr"/>
            <a:endParaRPr lang="de-DE" sz="2800" i="1" dirty="0">
              <a:solidFill>
                <a:schemeClr val="bg1"/>
              </a:solidFill>
            </a:endParaRPr>
          </a:p>
          <a:p>
            <a:pPr algn="ctr"/>
            <a:r>
              <a:rPr lang="de-DE" i="1" dirty="0">
                <a:solidFill>
                  <a:schemeClr val="bg1"/>
                </a:solidFill>
              </a:rPr>
              <a:t>Jochen Kruppa-Scheetz</a:t>
            </a:r>
          </a:p>
        </p:txBody>
      </p:sp>
    </p:spTree>
    <p:extLst>
      <p:ext uri="{BB962C8B-B14F-4D97-AF65-F5344CB8AC3E}">
        <p14:creationId xmlns:p14="http://schemas.microsoft.com/office/powerpoint/2010/main" val="276593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B53EF-E5A5-7F2B-B3F7-CD8E7929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D1046EF8-5C6E-8FC2-795B-FB232460F03A}"/>
              </a:ext>
            </a:extLst>
          </p:cNvPr>
          <p:cNvSpPr/>
          <p:nvPr/>
        </p:nvSpPr>
        <p:spPr>
          <a:xfrm flipV="1">
            <a:off x="2304663" y="0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9C330C7-AF2B-F6D7-4D14-05F9F0524483}"/>
              </a:ext>
            </a:extLst>
          </p:cNvPr>
          <p:cNvSpPr txBox="1"/>
          <p:nvPr/>
        </p:nvSpPr>
        <p:spPr>
          <a:xfrm>
            <a:off x="4211347" y="660181"/>
            <a:ext cx="4826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Lesen Sie eigentlich ON?</a:t>
            </a:r>
          </a:p>
          <a:p>
            <a:pPr algn="ctr"/>
            <a:endParaRPr lang="de-DE" sz="3200" dirty="0">
              <a:solidFill>
                <a:schemeClr val="bg1"/>
              </a:solidFill>
            </a:endParaRPr>
          </a:p>
          <a:p>
            <a:pPr algn="ctr"/>
            <a:r>
              <a:rPr lang="de-DE" sz="3200" dirty="0">
                <a:solidFill>
                  <a:schemeClr val="bg1"/>
                </a:solidFill>
              </a:rPr>
              <a:t>Apothekenumschau?</a:t>
            </a:r>
          </a:p>
          <a:p>
            <a:pPr algn="ctr"/>
            <a:endParaRPr lang="de-DE" sz="3200" dirty="0">
              <a:solidFill>
                <a:schemeClr val="bg1"/>
              </a:solidFill>
            </a:endParaRPr>
          </a:p>
          <a:p>
            <a:pPr algn="ctr"/>
            <a:r>
              <a:rPr lang="de-DE" sz="3200" dirty="0">
                <a:solidFill>
                  <a:schemeClr val="bg1"/>
                </a:solidFill>
              </a:rPr>
              <a:t>Das goldene Blatt?</a:t>
            </a:r>
          </a:p>
        </p:txBody>
      </p:sp>
    </p:spTree>
    <p:extLst>
      <p:ext uri="{BB962C8B-B14F-4D97-AF65-F5344CB8AC3E}">
        <p14:creationId xmlns:p14="http://schemas.microsoft.com/office/powerpoint/2010/main" val="371671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D7D0B4-6FBE-E3C4-05D0-F13DE9B3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EAE12F6-48EE-BE3B-6690-6F53D13C098A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7C12F9-830F-3AC2-FA82-13897AD8E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2" t="-176" r="28699" b="30638"/>
          <a:stretch>
            <a:fillRect/>
          </a:stretch>
        </p:blipFill>
        <p:spPr>
          <a:xfrm>
            <a:off x="3476730" y="47366"/>
            <a:ext cx="5546690" cy="3973406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4DB23DB-0831-9DBE-0B12-B05F9CB6D18F}"/>
              </a:ext>
            </a:extLst>
          </p:cNvPr>
          <p:cNvSpPr/>
          <p:nvPr/>
        </p:nvSpPr>
        <p:spPr>
          <a:xfrm>
            <a:off x="7807569" y="2230734"/>
            <a:ext cx="1316334" cy="11053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0BE1DD9-14AE-803E-E8D3-83861C16FD61}"/>
              </a:ext>
            </a:extLst>
          </p:cNvPr>
          <p:cNvSpPr/>
          <p:nvPr/>
        </p:nvSpPr>
        <p:spPr>
          <a:xfrm>
            <a:off x="7807569" y="693336"/>
            <a:ext cx="1316334" cy="22106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DA73EE-05AC-53EA-7F29-052564587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43" y="3336053"/>
            <a:ext cx="4715378" cy="6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DC359-5FC9-1AE4-D876-A381197CC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856F84C9-DA14-60B9-700E-A7A02F6D63E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D55ADF-4021-6168-FE99-D34D5A6F4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21" y="130426"/>
            <a:ext cx="3812833" cy="38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5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2206B-C5AC-4B7A-6221-91A3B87B6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1549E4AE-FC4C-C887-DB72-0DF50092DF17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267F7E2-C6CE-F2F8-B4DA-706E8437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25" y="90435"/>
            <a:ext cx="5619349" cy="18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2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673D9-2CD6-168B-33B4-48182E41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778EC936-C4FA-DFDD-2BBF-3A05D37C3791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Bristol Stool Form Scale ">
            <a:extLst>
              <a:ext uri="{FF2B5EF4-FFF2-40B4-BE49-F238E27FC236}">
                <a16:creationId xmlns:a16="http://schemas.microsoft.com/office/drawing/2014/main" id="{976335EE-AC3A-F77B-2BCC-FC5A52DF7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t="3458" r="5535" b="2289"/>
          <a:stretch>
            <a:fillRect/>
          </a:stretch>
        </p:blipFill>
        <p:spPr bwMode="auto">
          <a:xfrm>
            <a:off x="4282272" y="0"/>
            <a:ext cx="2953131" cy="406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13F1CA2-A789-854B-44A9-2F278E912185}"/>
              </a:ext>
            </a:extLst>
          </p:cNvPr>
          <p:cNvSpPr txBox="1"/>
          <p:nvPr/>
        </p:nvSpPr>
        <p:spPr>
          <a:xfrm>
            <a:off x="6096000" y="758207"/>
            <a:ext cx="44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Ist der Stuhl hart?</a:t>
            </a:r>
          </a:p>
        </p:txBody>
      </p:sp>
    </p:spTree>
    <p:extLst>
      <p:ext uri="{BB962C8B-B14F-4D97-AF65-F5344CB8AC3E}">
        <p14:creationId xmlns:p14="http://schemas.microsoft.com/office/powerpoint/2010/main" val="10607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6411F0-0D66-4D7C-B842-D37D9456A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92900A23-A955-D88A-61D1-DA00326E141A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74F7DB3-C000-39F3-CBE2-51B1ACB0A01D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dieses Parallelogramms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291717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B7AC84-A501-0F91-B84D-702DB47DF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205131AA-22F8-52FE-E9B7-E2F3D97FDB0A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3ABE1FC-557D-8242-FBDD-C978F039C44B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53841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91C516DB217F44BBCB512C1F80D1F9" ma:contentTypeVersion="16" ma:contentTypeDescription="Ein neues Dokument erstellen." ma:contentTypeScope="" ma:versionID="9ff1013623793293257c40f8ba0bd5a5">
  <xsd:schema xmlns:xsd="http://www.w3.org/2001/XMLSchema" xmlns:xs="http://www.w3.org/2001/XMLSchema" xmlns:p="http://schemas.microsoft.com/office/2006/metadata/properties" xmlns:ns2="7b2087a2-aa00-459f-afbf-d31d677ab458" xmlns:ns3="46e6d2b1-d0b4-41c7-b220-e565bb4fc6c5" targetNamespace="http://schemas.microsoft.com/office/2006/metadata/properties" ma:root="true" ma:fieldsID="c03ee18f4f76b67607e6bcc9fc33ceaf" ns2:_="" ns3:_="">
    <xsd:import namespace="7b2087a2-aa00-459f-afbf-d31d677ab458"/>
    <xsd:import namespace="46e6d2b1-d0b4-41c7-b220-e565bb4fc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087a2-aa00-459f-afbf-d31d677ab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d2f3aa19-da7d-4521-bc4a-7ede8af266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6d2b1-d0b4-41c7-b220-e565bb4fc6c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186b798-dc22-442e-ad11-a9857573c3ba}" ma:internalName="TaxCatchAll" ma:showField="CatchAllData" ma:web="46e6d2b1-d0b4-41c7-b220-e565bb4fc6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2087a2-aa00-459f-afbf-d31d677ab458">
      <Terms xmlns="http://schemas.microsoft.com/office/infopath/2007/PartnerControls"/>
    </lcf76f155ced4ddcb4097134ff3c332f>
    <TaxCatchAll xmlns="46e6d2b1-d0b4-41c7-b220-e565bb4fc6c5" xsi:nil="true"/>
  </documentManagement>
</p:properties>
</file>

<file path=customXml/itemProps1.xml><?xml version="1.0" encoding="utf-8"?>
<ds:datastoreItem xmlns:ds="http://schemas.openxmlformats.org/officeDocument/2006/customXml" ds:itemID="{AA310655-5612-42EF-8CC8-A867C7529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2087a2-aa00-459f-afbf-d31d677ab458"/>
    <ds:schemaRef ds:uri="46e6d2b1-d0b4-41c7-b220-e565bb4fc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15D31-0063-48F2-812D-B2A832D8CC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A8A584-B229-498F-BE4C-F8B50D9DB5F1}">
  <ds:schemaRefs>
    <ds:schemaRef ds:uri="http://www.w3.org/XML/1998/namespace"/>
    <ds:schemaRef ds:uri="http://schemas.microsoft.com/office/infopath/2007/PartnerControls"/>
    <ds:schemaRef ds:uri="7b2087a2-aa00-459f-afbf-d31d677ab458"/>
    <ds:schemaRef ds:uri="http://purl.org/dc/elements/1.1/"/>
    <ds:schemaRef ds:uri="46e6d2b1-d0b4-41c7-b220-e565bb4fc6c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Breitbild</PresentationFormat>
  <Paragraphs>17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Osnabrueck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Rödenbeck, Leonie</dc:creator>
  <cp:lastModifiedBy>Kruppa-Scheetz, Jochen</cp:lastModifiedBy>
  <cp:revision>3</cp:revision>
  <dcterms:created xsi:type="dcterms:W3CDTF">2025-09-24T11:16:14Z</dcterms:created>
  <dcterms:modified xsi:type="dcterms:W3CDTF">2025-10-10T18:21:08Z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0x0101009891C516DB217F44BBCB512C1F80D1F9</vt:lpwstr>
  </property>
  <property fmtid="{D5CDD505-2E9C-101B-9397-08002B2CF9AE}" pid="3" name="MediaServiceImageTags">
    <vt:lpwstr/>
  </property>
</Properties>
</file>