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77" r:id="rId6"/>
    <p:sldId id="278" r:id="rId7"/>
    <p:sldId id="267" r:id="rId8"/>
    <p:sldId id="279" r:id="rId9"/>
    <p:sldId id="268" r:id="rId10"/>
    <p:sldId id="276" r:id="rId11"/>
    <p:sldId id="280" r:id="rId12"/>
    <p:sldId id="281" r:id="rId13"/>
    <p:sldId id="282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F83E-1553-0276-9C24-8424A85C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0DEE4-0412-2E95-3CF7-DD85CF47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561D-478E-5AE5-42D5-0AA8A7A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0D25D-354C-0524-E15B-DA4B9BB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D47F-AB5C-9752-F158-AA88D9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EE7F-4EA2-9C80-F489-DC8523D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66E4-A1E5-206F-6E90-73DD2962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C367-ECAB-8ADF-C8C2-A50ABBA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A3F56-A60F-A9CC-1660-CE2BE3D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C6AFC-4BC2-0FD1-7DFC-2BA332F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F4E75-5877-04EB-5631-54119532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A0B2A-9EEA-879F-F188-AD684D7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230F-EBA5-5825-1857-724F108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69DB-7695-8798-A0AB-F8CB9B1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5F233-046A-739A-2E1C-F5ED000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69609-14F6-8767-33FF-8B16FAD0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BABA6-D647-6F9D-85ED-20824733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6A796-A3D2-4E30-D3BA-6D64685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3981A-3D0E-7A9C-1738-7D44A19E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4E114-7E26-7A26-A2CD-26331E9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7D177-F8E7-FC5E-BDE9-C6B04CA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B030F-AAC1-2518-0521-E9F7DCAF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AF90F-A091-2E95-80E5-5788BA2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EE5AF-F076-7B60-C849-3CC03AA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50BF-0146-4F9F-F471-65C3888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B44A-D560-2C10-0A9D-91FC621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6AA40-A06A-B442-4A4B-99F30111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E1313-E21B-DF36-411F-B81C05D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BD0B-F47B-91F1-9F87-C105CAE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3DA5E-47B1-682B-6A64-B9943E1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20173-4852-95A7-C0CF-FE3115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9C7-AED4-0666-130E-7CA0BF9E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64F4-8891-ACC4-2AD7-CB989D0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A3679-A994-3E05-61FD-085EE1C6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CB4C0-D6B0-694A-3E58-DA820A49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AF0C9-AED4-6106-32C6-481E490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C18B1-0F8C-E97A-3CF0-10A22CF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A264F-70C2-184A-8FA6-77FA0B1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97CDA-9E0F-A854-32D9-5D22E0D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B41D2-0154-4326-9763-B2695DF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429AF-A0FC-A23D-F758-5B7DF75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9556F-8A72-54D8-FFF6-5211DDF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C44C3-0317-3923-0AB1-96BE5EF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9CEE5-2C91-D8ED-DCF3-EB004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94B56-19AB-F62A-8374-9AE7EB4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00C427-190D-D868-7599-0EA508B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7A9F-33A1-45C8-B339-10D054A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9D64E-879D-A5EB-199D-626E76EA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058AD-7965-450A-D53F-3BAC0C4F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E39C-159B-CF92-BC97-030208E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0FD2-BE6E-1381-6E96-E0848FB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A6BF-55E0-7D0D-A570-E182685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DC5EB-190C-B118-EBF8-71D7903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73F8A-EB7F-6D96-C124-3CAEFAC7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9FB01-F15C-879C-76CB-46D75C8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5ABE5-3A7F-EB71-E51F-D76D9FA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51036-AFBB-C20C-786B-E1FBC46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A322F-0048-B7F7-9612-560AD92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AEBAE-4305-4F9E-04B6-A955704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65F56-C4B8-1A23-A198-49653B3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8591C-8244-E423-0724-E71B5FBE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2D9D7-34EC-47D5-AEAE-AF311B3F0586}" type="datetimeFigureOut">
              <a:rPr lang="de-DE" smtClean="0"/>
              <a:t>23.10.25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BCAD5-3C49-6EBC-C6F9-F60E0F1F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3CEAF-CCDC-65FE-917C-FA2D57F8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FCFD7A4-D3F2-4692-9DF8-592CCA7E096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395E92-E300-1D1B-9A93-6790B1E8C837}"/>
              </a:ext>
            </a:extLst>
          </p:cNvPr>
          <p:cNvSpPr txBox="1"/>
          <p:nvPr/>
        </p:nvSpPr>
        <p:spPr>
          <a:xfrm>
            <a:off x="4415648" y="1003017"/>
            <a:ext cx="4418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Der Fluch des Wissens!</a:t>
            </a: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Jochen Kruppa-Scheetz</a:t>
            </a:r>
          </a:p>
        </p:txBody>
      </p:sp>
    </p:spTree>
    <p:extLst>
      <p:ext uri="{BB962C8B-B14F-4D97-AF65-F5344CB8AC3E}">
        <p14:creationId xmlns:p14="http://schemas.microsoft.com/office/powerpoint/2010/main" val="276593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D5908-84B9-150F-2D25-9E38347D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002980D-A344-8E81-B516-7D05D9020F7E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D3951FF-CA84-B74F-9AF6-827055E7B17F}"/>
              </a:ext>
            </a:extLst>
          </p:cNvPr>
          <p:cNvSpPr txBox="1"/>
          <p:nvPr/>
        </p:nvSpPr>
        <p:spPr>
          <a:xfrm>
            <a:off x="4109013" y="1003017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Mach mal was, was du so richtig nicht kannst!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2863E-A0A3-B946-7352-6EB702F7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1045D9FD-5B05-9063-B94B-C198E966EE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901BA3-9E46-62C8-20C9-010D39E53577}"/>
              </a:ext>
            </a:extLst>
          </p:cNvPr>
          <p:cNvSpPr txBox="1"/>
          <p:nvPr/>
        </p:nvSpPr>
        <p:spPr>
          <a:xfrm>
            <a:off x="4109013" y="1003017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Anfänger wollen konkrete Beispiele…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7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AF792-D885-50C2-F2F6-EEA2FE4B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2DA023E5-6F03-52D5-1DCE-66F60108F695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524660-7E89-7123-CCA8-E89899706942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dieses Parallelogramms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76299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E5FB7-E16E-D8C3-8DAD-D0037F581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9A2C74C-7832-3F31-718B-7C9FD5B98FC7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CFCAC1-F663-B2C1-0ECF-427757220DA8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365672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9745D-48E4-07FF-0D31-193373F87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97948773-A4CF-64A3-1201-27B7E3A57F49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843516-09A9-2F1E-76A5-272DEBE3B9A5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68281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25B8F-79CD-9BFF-A44D-7B88818A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CC9E873-0358-6820-33C3-9831D4EDDFB9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8C29E90-7F01-DBA4-7096-E4069CCADA1E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6749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8FDAC-26B7-7F3B-3D7F-6C318990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62FA47C4-BAA8-8E62-C4AA-37E19477D78C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9E2A18-66B6-60CC-C0A1-E1A21BBBBCD3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927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61C48-3B3A-A062-B47A-44FE4658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BC5FAFA-6438-7FDF-945A-4BAD993E139B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444671E-1924-78C9-FBBA-ABCC4CC9336A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118092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42C14B-E543-2E8F-63F3-6818E756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2E168321-2F66-7E8C-5D24-AB7A08A4D04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2551FD0-8AB8-ED9D-5864-413852784356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2647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57ED9-2C1F-05D7-6622-071E08A8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87AE245B-F963-4BE3-99E2-C7C79C7703E1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CE0338-696A-4116-174F-818B2488FADA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Alle werden dümmer, je älter du wirst.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6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3AFE-B539-1DB3-9825-A48508F0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320BEEE-9CC1-02EF-48CB-961D0F1565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21ECC6-95F5-1B96-AE53-FB7BCAC23267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Experte sein wollen, obwohl du es nicht bist?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5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452AB-FCD8-6E90-E17C-E1018C6A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7EC679D8-249D-6AE6-6A4E-94073B0DD6EC}"/>
              </a:ext>
            </a:extLst>
          </p:cNvPr>
          <p:cNvSpPr/>
          <p:nvPr/>
        </p:nvSpPr>
        <p:spPr>
          <a:xfrm flipV="1">
            <a:off x="2314711" y="0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1">
            <a:extLst>
              <a:ext uri="{FF2B5EF4-FFF2-40B4-BE49-F238E27FC236}">
                <a16:creationId xmlns:a16="http://schemas.microsoft.com/office/drawing/2014/main" id="{F59CE9F5-500E-07BF-801B-4CD60A5819F0}"/>
              </a:ext>
            </a:extLst>
          </p:cNvPr>
          <p:cNvSpPr/>
          <p:nvPr/>
        </p:nvSpPr>
        <p:spPr>
          <a:xfrm rot="16200000">
            <a:off x="5939840" y="-369394"/>
            <a:ext cx="895047" cy="48549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019AB6-5521-597E-55DB-2995782E9DF2}"/>
              </a:ext>
            </a:extLst>
          </p:cNvPr>
          <p:cNvSpPr txBox="1"/>
          <p:nvPr/>
        </p:nvSpPr>
        <p:spPr>
          <a:xfrm>
            <a:off x="4009697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konkret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30C4F7-7B8A-8180-7E4E-DD52F3217AB4}"/>
              </a:ext>
            </a:extLst>
          </p:cNvPr>
          <p:cNvSpPr txBox="1"/>
          <p:nvPr/>
        </p:nvSpPr>
        <p:spPr>
          <a:xfrm>
            <a:off x="8199051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abstrakt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6DE6EC-C8D1-9A78-FAA8-ADB86FA0B0E6}"/>
              </a:ext>
            </a:extLst>
          </p:cNvPr>
          <p:cNvSpPr txBox="1"/>
          <p:nvPr/>
        </p:nvSpPr>
        <p:spPr>
          <a:xfrm>
            <a:off x="3959910" y="114887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Novize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ECBD83-1DB8-085C-6EAF-6694279FA505}"/>
              </a:ext>
            </a:extLst>
          </p:cNvPr>
          <p:cNvSpPr txBox="1"/>
          <p:nvPr/>
        </p:nvSpPr>
        <p:spPr>
          <a:xfrm>
            <a:off x="8182303" y="116671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Experte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7F06E1-5D43-4A06-9D59-96E43BADEA3D}"/>
              </a:ext>
            </a:extLst>
          </p:cNvPr>
          <p:cNvCxnSpPr>
            <a:cxnSpLocks/>
          </p:cNvCxnSpPr>
          <p:nvPr/>
        </p:nvCxnSpPr>
        <p:spPr>
          <a:xfrm>
            <a:off x="5132832" y="1397543"/>
            <a:ext cx="2901696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16493-B4BE-11AC-05EF-B191234D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ADDDBA6F-D289-221C-ACC3-8D624AC5644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D616E06-DD7C-90CC-F07B-1A1ABD130BCE}"/>
              </a:ext>
            </a:extLst>
          </p:cNvPr>
          <p:cNvSpPr txBox="1"/>
          <p:nvPr/>
        </p:nvSpPr>
        <p:spPr>
          <a:xfrm>
            <a:off x="4415648" y="1003017"/>
            <a:ext cx="4418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Schnack abstrakt. 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1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A2C22-A270-85FD-0493-00D2C7DF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3C4F5B85-787C-5A17-943E-076C54A4CAA6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2B9A134-5191-5D42-086F-0166D9590AAE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1F998CC-D4B4-9C78-BBAE-09B35301AC9D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1E882-75C9-9073-2953-E50DCD781390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6052EC-A072-C3C9-E05F-745F4899ACD5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7242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B43D05-650E-3CBB-500B-B747B041B4FE}"/>
              </a:ext>
            </a:extLst>
          </p:cNvPr>
          <p:cNvSpPr txBox="1"/>
          <p:nvPr/>
        </p:nvSpPr>
        <p:spPr>
          <a:xfrm>
            <a:off x="6075903" y="2403930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0707E08-475B-FC7E-6BDC-A8CDF32F3099}"/>
              </a:ext>
            </a:extLst>
          </p:cNvPr>
          <p:cNvCxnSpPr/>
          <p:nvPr/>
        </p:nvCxnSpPr>
        <p:spPr>
          <a:xfrm flipV="1">
            <a:off x="5045345" y="638470"/>
            <a:ext cx="3958682" cy="1737063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5E77DB-67D9-876C-E115-4FE8794F6215}"/>
              </a:ext>
            </a:extLst>
          </p:cNvPr>
          <p:cNvSpPr txBox="1"/>
          <p:nvPr/>
        </p:nvSpPr>
        <p:spPr>
          <a:xfrm rot="20180334">
            <a:off x="6031297" y="784523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E4FEBF-F77E-E4BB-4A23-0F9496C33EC3}"/>
              </a:ext>
            </a:extLst>
          </p:cNvPr>
          <p:cNvCxnSpPr>
            <a:cxnSpLocks/>
          </p:cNvCxnSpPr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42423-4B4D-A537-44EA-2150A229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7225D27-7AC1-9F9B-960A-C826E6DDB4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65F3770-20F6-73B5-50CA-D70CC451C005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EBB9031-4201-F560-AC08-2411E58520DC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CC7F1B-A07C-A126-1CF2-1357E47689BC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9D000AC-233B-10C4-D83D-37FEF50CF7CE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1060709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88B50D1-8E2A-C4DB-A13A-CC788C6380B9}"/>
              </a:ext>
            </a:extLst>
          </p:cNvPr>
          <p:cNvSpPr txBox="1"/>
          <p:nvPr/>
        </p:nvSpPr>
        <p:spPr>
          <a:xfrm>
            <a:off x="5765799" y="285181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ED03866-FFE6-50A6-A287-9C7B2A43399A}"/>
              </a:ext>
            </a:extLst>
          </p:cNvPr>
          <p:cNvCxnSpPr>
            <a:cxnSpLocks/>
          </p:cNvCxnSpPr>
          <p:nvPr/>
        </p:nvCxnSpPr>
        <p:spPr>
          <a:xfrm flipV="1">
            <a:off x="5045345" y="2043523"/>
            <a:ext cx="3942426" cy="332010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205435C-BC47-03D5-6E5D-EB1BD6CC4A0A}"/>
              </a:ext>
            </a:extLst>
          </p:cNvPr>
          <p:cNvSpPr txBox="1"/>
          <p:nvPr/>
        </p:nvSpPr>
        <p:spPr>
          <a:xfrm rot="21295492">
            <a:off x="6421441" y="150248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71AA96-D533-41E5-4AFD-828309CA9068}"/>
              </a:ext>
            </a:extLst>
          </p:cNvPr>
          <p:cNvCxnSpPr/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6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88C86-7DF2-055E-406D-37C777A4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DE48F4B-7CFB-65B4-2296-6D82A797596D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03158C-8B3D-6A8A-0D1C-F214682D1426}"/>
              </a:ext>
            </a:extLst>
          </p:cNvPr>
          <p:cNvSpPr txBox="1"/>
          <p:nvPr/>
        </p:nvSpPr>
        <p:spPr>
          <a:xfrm>
            <a:off x="4109013" y="1003017"/>
            <a:ext cx="51507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Fluch der Effizienz…</a:t>
            </a:r>
          </a:p>
          <a:p>
            <a:pPr algn="ctr"/>
            <a:endParaRPr lang="de-DE" sz="4400" b="1" dirty="0">
              <a:solidFill>
                <a:schemeClr val="bg1"/>
              </a:solidFill>
            </a:endParaRPr>
          </a:p>
          <a:p>
            <a:pPr algn="ctr"/>
            <a:r>
              <a:rPr lang="de-DE" sz="3200" b="1" i="1" dirty="0">
                <a:solidFill>
                  <a:schemeClr val="bg1"/>
                </a:solidFill>
              </a:rPr>
              <a:t>(auch das noch)</a:t>
            </a:r>
            <a:endParaRPr lang="de-DE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446D7-8396-5D23-4A51-A645F944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535C4BD8-6CA5-2AC9-9824-19F78E5F27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F51520-8A9C-1F9C-9864-F52D7C008019}"/>
              </a:ext>
            </a:extLst>
          </p:cNvPr>
          <p:cNvSpPr txBox="1"/>
          <p:nvPr/>
        </p:nvSpPr>
        <p:spPr>
          <a:xfrm>
            <a:off x="4109013" y="1003017"/>
            <a:ext cx="51854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Wie wär‘s mal mit Lösungen?</a:t>
            </a:r>
          </a:p>
          <a:p>
            <a:pPr algn="ctr"/>
            <a:endParaRPr lang="de-DE" sz="4400" b="1" i="1" dirty="0">
              <a:solidFill>
                <a:schemeClr val="bg1"/>
              </a:solidFill>
            </a:endParaRPr>
          </a:p>
          <a:p>
            <a:pPr algn="ctr"/>
            <a:r>
              <a:rPr lang="de-DE" sz="2000" b="1" i="1" dirty="0">
                <a:solidFill>
                  <a:schemeClr val="bg1"/>
                </a:solidFill>
              </a:rPr>
              <a:t>(Kennen Sie das auch, dass Ihre Folien passiv aggressiv werden?)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91C516DB217F44BBCB512C1F80D1F9" ma:contentTypeVersion="16" ma:contentTypeDescription="Ein neues Dokument erstellen." ma:contentTypeScope="" ma:versionID="9ff1013623793293257c40f8ba0bd5a5">
  <xsd:schema xmlns:xsd="http://www.w3.org/2001/XMLSchema" xmlns:xs="http://www.w3.org/2001/XMLSchema" xmlns:p="http://schemas.microsoft.com/office/2006/metadata/properties" xmlns:ns2="7b2087a2-aa00-459f-afbf-d31d677ab458" xmlns:ns3="46e6d2b1-d0b4-41c7-b220-e565bb4fc6c5" targetNamespace="http://schemas.microsoft.com/office/2006/metadata/properties" ma:root="true" ma:fieldsID="c03ee18f4f76b67607e6bcc9fc33ceaf" ns2:_="" ns3:_="">
    <xsd:import namespace="7b2087a2-aa00-459f-afbf-d31d677ab458"/>
    <xsd:import namespace="46e6d2b1-d0b4-41c7-b220-e565bb4f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87a2-aa00-459f-afbf-d31d677ab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d2f3aa19-da7d-4521-bc4a-7ede8af266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6d2b1-d0b4-41c7-b220-e565bb4fc6c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186b798-dc22-442e-ad11-a9857573c3ba}" ma:internalName="TaxCatchAll" ma:showField="CatchAllData" ma:web="46e6d2b1-d0b4-41c7-b220-e565bb4fc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2087a2-aa00-459f-afbf-d31d677ab458">
      <Terms xmlns="http://schemas.microsoft.com/office/infopath/2007/PartnerControls"/>
    </lcf76f155ced4ddcb4097134ff3c332f>
    <TaxCatchAll xmlns="46e6d2b1-d0b4-41c7-b220-e565bb4fc6c5" xsi:nil="true"/>
  </documentManagement>
</p:properties>
</file>

<file path=customXml/itemProps1.xml><?xml version="1.0" encoding="utf-8"?>
<ds:datastoreItem xmlns:ds="http://schemas.openxmlformats.org/officeDocument/2006/customXml" ds:itemID="{0E915D31-0063-48F2-812D-B2A832D8CC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10655-5612-42EF-8CC8-A867C7529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087a2-aa00-459f-afbf-d31d677ab458"/>
    <ds:schemaRef ds:uri="46e6d2b1-d0b4-41c7-b220-e565bb4f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8A584-B229-498F-BE4C-F8B50D9DB5F1}">
  <ds:schemaRefs>
    <ds:schemaRef ds:uri="http://www.w3.org/XML/1998/namespace"/>
    <ds:schemaRef ds:uri="http://schemas.microsoft.com/office/infopath/2007/PartnerControls"/>
    <ds:schemaRef ds:uri="7b2087a2-aa00-459f-afbf-d31d677ab458"/>
    <ds:schemaRef ds:uri="http://purl.org/dc/elements/1.1/"/>
    <ds:schemaRef ds:uri="46e6d2b1-d0b4-41c7-b220-e565bb4fc6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Breitbild</PresentationFormat>
  <Paragraphs>47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Osnabrueck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Rödenbeck, Leonie</dc:creator>
  <cp:lastModifiedBy>Kruppa-Scheetz, Jochen</cp:lastModifiedBy>
  <cp:revision>6</cp:revision>
  <dcterms:created xsi:type="dcterms:W3CDTF">2025-09-24T11:16:14Z</dcterms:created>
  <dcterms:modified xsi:type="dcterms:W3CDTF">2025-10-23T09:07:31Z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0x0101009891C516DB217F44BBCB512C1F80D1F9</vt:lpwstr>
  </property>
  <property fmtid="{D5CDD505-2E9C-101B-9397-08002B2CF9AE}" pid="3" name="MediaServiceImageTags">
    <vt:lpwstr/>
  </property>
</Properties>
</file>