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787AB-88E5-C3BC-7AB8-B0D6E0AE9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4CCF6F-3AF6-7069-74A8-E911F090B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F4543-7FD0-DDC2-29FC-A5A53185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D6AB-472D-4440-829F-D41B41E536D3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CD5A6-CE33-EEC9-5011-70977E10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B2D27-9E2D-3975-2DD7-F47C25A4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55C9-9210-469E-9DE2-E363D4E2B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68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C57B5-F0C8-E57E-73ED-8D044085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DBC1A1-3D2A-0152-6F18-50CBF8C2A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9A8750-0758-39DD-BE9A-7EA31656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D6AB-472D-4440-829F-D41B41E536D3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888B6-9446-7B3C-EC79-52B22E15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98AE9-E66C-E31C-76E5-B49C66B8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55C9-9210-469E-9DE2-E363D4E2B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36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6E8B65-E96F-930E-3AD2-3B54E77DC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ED934F-C582-C83C-ED06-3536C077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0248D2-6332-6506-8F93-995AFC36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D6AB-472D-4440-829F-D41B41E536D3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4A2BA-3F7A-963E-8A48-3DB7D838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9242D-2575-6D27-CBBD-B21F1DE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55C9-9210-469E-9DE2-E363D4E2B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92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D8BAE-E930-6059-1D3B-FDD5F829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AD7D1-0B34-9724-DB1D-8F0E13BB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D734B-8176-9440-A896-38F5DA47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D6AB-472D-4440-829F-D41B41E536D3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29B3E-2DDB-77F3-9091-2C3081DA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303EA-DAD1-9BD4-0830-4A74D4B1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55C9-9210-469E-9DE2-E363D4E2B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90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F8347-AB61-20CA-4949-BA079CED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FFE88E-26DD-E5F9-B662-039D5C530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57313-CE45-FE63-96A2-1E52CEA9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D6AB-472D-4440-829F-D41B41E536D3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DC1AB-D0A3-3BC9-12E6-D63F75E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68A62-854C-29BD-079D-1BEA5BFB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55C9-9210-469E-9DE2-E363D4E2B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02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6E435-447C-2BB0-FEA6-3B4EC5C6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FDD6D-03D0-1677-5F65-A0E0EE2E4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50E473-D0E7-AA8D-5575-C05B0BE0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872AE9-1B81-196C-1B61-393DF0F3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D6AB-472D-4440-829F-D41B41E536D3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6F1EF1-9D7B-B6ED-2724-9759B517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05150-7F72-E1B7-7929-370D6F3C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55C9-9210-469E-9DE2-E363D4E2B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26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61857-C24C-AE1A-619B-B7F82595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234796-FC5C-F120-8DD7-70100F0F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94320A-5D45-C136-C32D-B66B5D2AF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766B07-4F32-0915-5B50-9995A2E2A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45B04-0DB2-46AB-B630-3E74D0699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199641-6C49-8C04-79C5-B0FA81B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D6AB-472D-4440-829F-D41B41E536D3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B32E68-B7D9-1BEE-588A-D2961B45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2B2E5B-5D43-7EAD-AAE7-96F8BFE6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55C9-9210-469E-9DE2-E363D4E2B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57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EA538-3BFE-28E0-F730-350F2A9A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2745CF-400C-D47D-4DD4-12403755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D6AB-472D-4440-829F-D41B41E536D3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98BEF1-C18A-0B4F-7164-03F9FF5F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6C19E2-27F2-111E-CABF-CEC70E6D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55C9-9210-469E-9DE2-E363D4E2B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82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AD3BCF-97CA-30D3-B6B4-B214D69E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D6AB-472D-4440-829F-D41B41E536D3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2C5A29-94AC-65A9-EA1F-58700813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7FA5FD-38FA-133C-8E95-73EE6B32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55C9-9210-469E-9DE2-E363D4E2B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21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94BF9-9E86-9FB3-94A3-F1006D47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63599-02A6-B942-14E4-C6A2DA07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939116-0131-783C-F74E-3148ACCC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5E390B-0526-CD68-4323-A7ED2C6E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D6AB-472D-4440-829F-D41B41E536D3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26B35-31D0-D8F3-F13B-62320007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FD7274-1884-7D3B-62CE-F09D001B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55C9-9210-469E-9DE2-E363D4E2B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15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285E8-7A88-A8A2-5363-DA56F5D5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F0794D-7C03-605B-2F85-CD0123624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03A4CC-9731-3ABA-ECA9-C0F41CF89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ED27E0-EBDF-0D95-695F-8985CB07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D6AB-472D-4440-829F-D41B41E536D3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277683-7590-EE77-3311-F3A8D2C0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2CD624-FF84-2B51-F879-E2367940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55C9-9210-469E-9DE2-E363D4E2B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69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5E8024-573E-CFDD-2E49-29A71122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A3E79-D6D6-B1A4-9066-6715E11E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D64229-9164-2F2B-382E-9811816F0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DD6AB-472D-4440-829F-D41B41E536D3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481DFD-B959-2FA7-0029-A263BC06C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E03AD-B94A-F032-4D84-499E82506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55C9-9210-469E-9DE2-E363D4E2B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0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37D7A-879B-9212-AF70-52400C18D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Cooles Basilikum Keimungsexperiment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1F2F0A-D688-DE11-DE17-4282262D5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Jochen Kruppa war dabei</a:t>
            </a:r>
          </a:p>
        </p:txBody>
      </p:sp>
    </p:spTree>
    <p:extLst>
      <p:ext uri="{BB962C8B-B14F-4D97-AF65-F5344CB8AC3E}">
        <p14:creationId xmlns:p14="http://schemas.microsoft.com/office/powerpoint/2010/main" val="20718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56127-18A5-9B96-86EA-985B8A77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und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B2FF54-4890-AE63-40A9-A3C588CCB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Statistik</a:t>
            </a:r>
          </a:p>
          <a:p>
            <a:pPr lvl="1"/>
            <a:r>
              <a:rPr lang="de-DE" dirty="0"/>
              <a:t>Das Outcome Frischmasse und Trockenmasse ist annährend normalverteilt und wurde mit einer einfaktoriellen ANOVA und paarweisen t-Tests ausgewertet.</a:t>
            </a:r>
          </a:p>
          <a:p>
            <a:pPr lvl="1"/>
            <a:r>
              <a:rPr lang="de-DE" dirty="0"/>
              <a:t>Die p-Werte aus den t-Tests wurden nicht adjustiert / wurden nach </a:t>
            </a:r>
            <a:r>
              <a:rPr lang="de-DE" dirty="0" err="1"/>
              <a:t>Bonferroni</a:t>
            </a:r>
            <a:r>
              <a:rPr lang="de-DE" dirty="0"/>
              <a:t> adjustiert.</a:t>
            </a:r>
          </a:p>
        </p:txBody>
      </p:sp>
    </p:spTree>
    <p:extLst>
      <p:ext uri="{BB962C8B-B14F-4D97-AF65-F5344CB8AC3E}">
        <p14:creationId xmlns:p14="http://schemas.microsoft.com/office/powerpoint/2010/main" val="126476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6B8E1-F2E0-F273-C413-A5AB4958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Frischmasse</a:t>
            </a:r>
          </a:p>
        </p:txBody>
      </p:sp>
      <p:pic>
        <p:nvPicPr>
          <p:cNvPr id="5" name="Inhaltsplatzhalter 4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6069022C-EADB-E8A6-3125-52EDA3C80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80" y="1332850"/>
            <a:ext cx="9208582" cy="5525150"/>
          </a:xfrm>
        </p:spPr>
      </p:pic>
    </p:spTree>
    <p:extLst>
      <p:ext uri="{BB962C8B-B14F-4D97-AF65-F5344CB8AC3E}">
        <p14:creationId xmlns:p14="http://schemas.microsoft.com/office/powerpoint/2010/main" val="371535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Cooles Basilikum Keimungsexperiment </vt:lpstr>
      <vt:lpstr>Material und Methoden</vt:lpstr>
      <vt:lpstr>Frischmasse</vt:lpstr>
    </vt:vector>
  </TitlesOfParts>
  <Company>Hochschule Osnabrück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Cooles Basilikum Keimungsexperiment </dc:title>
  <dc:creator>Kruppa, Jochen</dc:creator>
  <cp:lastModifiedBy>Kruppa, Jochen</cp:lastModifiedBy>
  <cp:revision>1</cp:revision>
  <dcterms:created xsi:type="dcterms:W3CDTF">2023-05-08T07:56:51Z</dcterms:created>
  <dcterms:modified xsi:type="dcterms:W3CDTF">2023-05-08T08:20:15Z</dcterms:modified>
</cp:coreProperties>
</file>