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66" r:id="rId5"/>
    <p:sldId id="267" r:id="rId6"/>
    <p:sldId id="268" r:id="rId7"/>
    <p:sldId id="276" r:id="rId8"/>
    <p:sldId id="269" r:id="rId9"/>
    <p:sldId id="270" r:id="rId10"/>
    <p:sldId id="271" r:id="rId11"/>
    <p:sldId id="272" r:id="rId12"/>
    <p:sldId id="273" r:id="rId13"/>
    <p:sldId id="274" r:id="rId14"/>
    <p:sldId id="275" r:id="rId1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076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216" y="6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B4F83E-1553-0276-9C24-8424A85C9C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5E0DEE4-0412-2E95-3CF7-DD85CF4716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2C6561D-478E-5AE5-42D5-0AA8A7A60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2D9D7-34EC-47D5-AEAE-AF311B3F0586}" type="datetimeFigureOut">
              <a:rPr lang="de-DE" smtClean="0"/>
              <a:t>11.10.25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950D25D-354C-0524-E15B-DA4B9BB9C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7F2D47F-AB5C-9752-F158-AA88D92FC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DC9D9-82D5-43E2-A58E-507BEA081C3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1792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62EE7F-4EA2-9C80-F489-DC8523D6D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FFC66E4-A1E5-206F-6E90-73DD29627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015C367-ECAB-8ADF-C8C2-A50ABBA76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2D9D7-34EC-47D5-AEAE-AF311B3F0586}" type="datetimeFigureOut">
              <a:rPr lang="de-DE" smtClean="0"/>
              <a:t>11.10.25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94A3F56-A60F-A9CC-1660-CE2BE3D0E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BDC6AFC-4BC2-0FD1-7DFC-2BA332F8F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DC9D9-82D5-43E2-A58E-507BEA081C3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480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AFF4E75-5877-04EB-5631-54119532BF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26A0B2A-9EEA-879F-F188-AD684D742D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DE8230F-EBA5-5825-1857-724F10823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2D9D7-34EC-47D5-AEAE-AF311B3F0586}" type="datetimeFigureOut">
              <a:rPr lang="de-DE" smtClean="0"/>
              <a:t>11.10.25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06769DB-7695-8798-A0AB-F8CB9B177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EC5F233-046A-739A-2E1C-F5ED00071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DC9D9-82D5-43E2-A58E-507BEA081C3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3604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269609-14F6-8767-33FF-8B16FAD0E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74BABA6-D647-6F9D-85ED-20824733A3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E16A796-A3D2-4E30-D3BA-6D6468582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2D9D7-34EC-47D5-AEAE-AF311B3F0586}" type="datetimeFigureOut">
              <a:rPr lang="de-DE" smtClean="0"/>
              <a:t>11.10.25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3F3981A-3D0E-7A9C-1738-7D44A19E8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644E114-7E26-7A26-A2CD-26331E9B7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DC9D9-82D5-43E2-A58E-507BEA081C3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8037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07D177-F8E7-FC5E-BDE9-C6B04CA0C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1CB030F-AAC1-2518-0521-E9F7DCAFC2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9EAF90F-A091-2E95-80E5-5788BA213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2D9D7-34EC-47D5-AEAE-AF311B3F0586}" type="datetimeFigureOut">
              <a:rPr lang="de-DE" smtClean="0"/>
              <a:t>11.10.25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11EE5AF-F076-7B60-C849-3CC03AA51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EB350BF-0146-4F9F-F471-65C388867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DC9D9-82D5-43E2-A58E-507BEA081C3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2207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D7B44A-D560-2C10-0A9D-91FC621F6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EA6AA40-A06A-B442-4A4B-99F301114D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3EE1313-E21B-DF36-411F-B81C05D421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31FBD0B-F47B-91F1-9F87-C105CAE66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2D9D7-34EC-47D5-AEAE-AF311B3F0586}" type="datetimeFigureOut">
              <a:rPr lang="de-DE" smtClean="0"/>
              <a:t>11.10.25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7F3DA5E-47B1-682B-6A64-B9943E1D8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5320173-4852-95A7-C0CF-FE311538A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DC9D9-82D5-43E2-A58E-507BEA081C3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7508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CBC9C7-AED4-0666-130E-7CA0BF9E1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96764F4-8891-ACC4-2AD7-CB989D05F5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B4A3679-A994-3E05-61FD-085EE1C6F1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6ACB4C0-D6B0-694A-3E58-DA820A497D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91AF0C9-AED4-6106-32C6-481E490121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ABC18B1-0F8C-E97A-3CF0-10A22CF19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2D9D7-34EC-47D5-AEAE-AF311B3F0586}" type="datetimeFigureOut">
              <a:rPr lang="de-DE" smtClean="0"/>
              <a:t>11.10.25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5EA264F-70C2-184A-8FA6-77FA0B191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4A97CDA-9E0F-A854-32D9-5D22E0DB7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DC9D9-82D5-43E2-A58E-507BEA081C3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7265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EB41D2-0154-4326-9763-B2695DF64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5E429AF-A0FC-A23D-F758-5B7DF7565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2D9D7-34EC-47D5-AEAE-AF311B3F0586}" type="datetimeFigureOut">
              <a:rPr lang="de-DE" smtClean="0"/>
              <a:t>11.10.25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8E9556F-8A72-54D8-FFF6-5211DDFDB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10C44C3-0317-3923-0AB1-96BE5EFB7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DC9D9-82D5-43E2-A58E-507BEA081C3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5699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569CEE5-2C91-D8ED-DCF3-EB0047C89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2D9D7-34EC-47D5-AEAE-AF311B3F0586}" type="datetimeFigureOut">
              <a:rPr lang="de-DE" smtClean="0"/>
              <a:t>11.10.25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3E94B56-19AB-F62A-8374-9AE7EB4A8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C00C427-190D-D868-7599-0EA508BA7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DC9D9-82D5-43E2-A58E-507BEA081C3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4868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E97A9F-33A1-45C8-B339-10D054A9D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999D64E-879D-A5EB-199D-626E76EA5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F2058AD-7965-450A-D53F-3BAC0C4FB5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426E39C-159B-CF92-BC97-030208E1F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2D9D7-34EC-47D5-AEAE-AF311B3F0586}" type="datetimeFigureOut">
              <a:rPr lang="de-DE" smtClean="0"/>
              <a:t>11.10.25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8CE0FD2-BE6E-1381-6E96-E0848FB40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21EA6BF-55E0-7D0D-A570-E182685FC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DC9D9-82D5-43E2-A58E-507BEA081C3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2779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CDC5EB-190C-B118-EBF8-71D7903A4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8273F8A-EB7F-6D96-C124-3CAEFAC787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A39FB01-F15C-879C-76CB-46D75C8BF5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1E5ABE5-3A7F-EB71-E51F-D76D9FA61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2D9D7-34EC-47D5-AEAE-AF311B3F0586}" type="datetimeFigureOut">
              <a:rPr lang="de-DE" smtClean="0"/>
              <a:t>11.10.25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F451036-AFBB-C20C-786B-E1FBC466B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FCA322F-0048-B7F7-9612-560AD92B0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DC9D9-82D5-43E2-A58E-507BEA081C3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3937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A2AEBAE-4305-4F9E-04B6-A95570434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CC65F56-C4B8-1A23-A198-49653B3A12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F78591C-8244-E423-0724-E71B5FBE93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FA2D9D7-34EC-47D5-AEAE-AF311B3F0586}" type="datetimeFigureOut">
              <a:rPr lang="de-DE" smtClean="0"/>
              <a:t>11.10.25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0EBCAD5-3C49-6EBC-C6F9-F60E0F1FCE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B93CEAF-CCDC-65FE-917C-FA2D57F820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5EDC9D9-82D5-43E2-A58E-507BEA081C3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6939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elogramm 4">
            <a:extLst>
              <a:ext uri="{FF2B5EF4-FFF2-40B4-BE49-F238E27FC236}">
                <a16:creationId xmlns:a16="http://schemas.microsoft.com/office/drawing/2014/main" id="{DFCFD7A4-D3F2-4692-9DF8-592CCA7E0962}"/>
              </a:ext>
            </a:extLst>
          </p:cNvPr>
          <p:cNvSpPr/>
          <p:nvPr/>
        </p:nvSpPr>
        <p:spPr>
          <a:xfrm flipV="1">
            <a:off x="2304663" y="-4"/>
            <a:ext cx="8640146" cy="4068147"/>
          </a:xfrm>
          <a:prstGeom prst="parallelogram">
            <a:avLst>
              <a:gd name="adj" fmla="val 48341"/>
            </a:avLst>
          </a:prstGeom>
          <a:solidFill>
            <a:schemeClr val="tx1"/>
          </a:solidFill>
          <a:ln w="38100"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EE395E92-E300-1D1B-9A93-6790B1E8C837}"/>
              </a:ext>
            </a:extLst>
          </p:cNvPr>
          <p:cNvSpPr txBox="1"/>
          <p:nvPr/>
        </p:nvSpPr>
        <p:spPr>
          <a:xfrm>
            <a:off x="4415648" y="1003017"/>
            <a:ext cx="441817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400" b="1" dirty="0">
                <a:solidFill>
                  <a:schemeClr val="bg1"/>
                </a:solidFill>
              </a:rPr>
              <a:t>Der Fluch des Wissens!</a:t>
            </a:r>
          </a:p>
          <a:p>
            <a:pPr algn="ctr"/>
            <a:endParaRPr lang="de-DE" sz="3600" dirty="0">
              <a:solidFill>
                <a:schemeClr val="bg1"/>
              </a:solidFill>
            </a:endParaRPr>
          </a:p>
          <a:p>
            <a:pPr algn="ctr"/>
            <a:r>
              <a:rPr lang="de-DE" sz="2000" dirty="0">
                <a:solidFill>
                  <a:schemeClr val="bg1"/>
                </a:solidFill>
              </a:rPr>
              <a:t>Jochen Kruppa-Scheetz</a:t>
            </a:r>
          </a:p>
        </p:txBody>
      </p:sp>
    </p:spTree>
    <p:extLst>
      <p:ext uri="{BB962C8B-B14F-4D97-AF65-F5344CB8AC3E}">
        <p14:creationId xmlns:p14="http://schemas.microsoft.com/office/powerpoint/2010/main" val="27659383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4F61C48-3B3A-A062-B47A-44FE465888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elogramm 4">
            <a:extLst>
              <a:ext uri="{FF2B5EF4-FFF2-40B4-BE49-F238E27FC236}">
                <a16:creationId xmlns:a16="http://schemas.microsoft.com/office/drawing/2014/main" id="{CBC5FAFA-6438-7FDF-945A-4BAD993E139B}"/>
              </a:ext>
            </a:extLst>
          </p:cNvPr>
          <p:cNvSpPr/>
          <p:nvPr/>
        </p:nvSpPr>
        <p:spPr>
          <a:xfrm flipV="1">
            <a:off x="2304663" y="-4"/>
            <a:ext cx="8640146" cy="4068147"/>
          </a:xfrm>
          <a:prstGeom prst="parallelogram">
            <a:avLst>
              <a:gd name="adj" fmla="val 48341"/>
            </a:avLst>
          </a:prstGeom>
          <a:solidFill>
            <a:schemeClr val="tx1"/>
          </a:solidFill>
          <a:ln w="38100"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1444671E-1924-78C9-FBBA-ABCC4CC9336A}"/>
              </a:ext>
            </a:extLst>
          </p:cNvPr>
          <p:cNvSpPr txBox="1"/>
          <p:nvPr/>
        </p:nvSpPr>
        <p:spPr>
          <a:xfrm>
            <a:off x="4477996" y="1433904"/>
            <a:ext cx="4418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Bearbeitungsbereich nur innerhalb </a:t>
            </a:r>
            <a:r>
              <a:rPr lang="de-DE">
                <a:solidFill>
                  <a:schemeClr val="bg1"/>
                </a:solidFill>
              </a:rPr>
              <a:t>dieses Parallelogramms </a:t>
            </a:r>
            <a:endParaRPr lang="de-DE" dirty="0">
              <a:solidFill>
                <a:schemeClr val="bg1"/>
              </a:solidFill>
            </a:endParaRPr>
          </a:p>
          <a:p>
            <a:pPr algn="ctr"/>
            <a:endParaRPr lang="de-DE" dirty="0">
              <a:solidFill>
                <a:schemeClr val="bg1"/>
              </a:solidFill>
            </a:endParaRPr>
          </a:p>
          <a:p>
            <a:pPr algn="ctr"/>
            <a:r>
              <a:rPr lang="de-DE" dirty="0">
                <a:solidFill>
                  <a:schemeClr val="bg1"/>
                </a:solidFill>
              </a:rPr>
              <a:t>Schwarzer Hintergrund mit weißer Schrift!</a:t>
            </a:r>
          </a:p>
        </p:txBody>
      </p:sp>
    </p:spTree>
    <p:extLst>
      <p:ext uri="{BB962C8B-B14F-4D97-AF65-F5344CB8AC3E}">
        <p14:creationId xmlns:p14="http://schemas.microsoft.com/office/powerpoint/2010/main" val="11809200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542C14B-E543-2E8F-63F3-6818E75688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elogramm 4">
            <a:extLst>
              <a:ext uri="{FF2B5EF4-FFF2-40B4-BE49-F238E27FC236}">
                <a16:creationId xmlns:a16="http://schemas.microsoft.com/office/drawing/2014/main" id="{2E168321-2F66-7E8C-5D24-AB7A08A4D042}"/>
              </a:ext>
            </a:extLst>
          </p:cNvPr>
          <p:cNvSpPr/>
          <p:nvPr/>
        </p:nvSpPr>
        <p:spPr>
          <a:xfrm flipV="1">
            <a:off x="2304663" y="-4"/>
            <a:ext cx="8640146" cy="4068147"/>
          </a:xfrm>
          <a:prstGeom prst="parallelogram">
            <a:avLst>
              <a:gd name="adj" fmla="val 48341"/>
            </a:avLst>
          </a:prstGeom>
          <a:solidFill>
            <a:schemeClr val="tx1"/>
          </a:solidFill>
          <a:ln w="38100"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42551FD0-8AB8-ED9D-5864-413852784356}"/>
              </a:ext>
            </a:extLst>
          </p:cNvPr>
          <p:cNvSpPr txBox="1"/>
          <p:nvPr/>
        </p:nvSpPr>
        <p:spPr>
          <a:xfrm>
            <a:off x="4477996" y="1433904"/>
            <a:ext cx="4418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Bearbeitungsbereich nur innerhalb </a:t>
            </a:r>
            <a:r>
              <a:rPr lang="de-DE">
                <a:solidFill>
                  <a:schemeClr val="bg1"/>
                </a:solidFill>
              </a:rPr>
              <a:t>dieses Parallelogramms </a:t>
            </a:r>
            <a:endParaRPr lang="de-DE" dirty="0">
              <a:solidFill>
                <a:schemeClr val="bg1"/>
              </a:solidFill>
            </a:endParaRPr>
          </a:p>
          <a:p>
            <a:pPr algn="ctr"/>
            <a:endParaRPr lang="de-DE" dirty="0">
              <a:solidFill>
                <a:schemeClr val="bg1"/>
              </a:solidFill>
            </a:endParaRPr>
          </a:p>
          <a:p>
            <a:pPr algn="ctr"/>
            <a:r>
              <a:rPr lang="de-DE" dirty="0">
                <a:solidFill>
                  <a:schemeClr val="bg1"/>
                </a:solidFill>
              </a:rPr>
              <a:t>Schwarzer Hintergrund mit weißer Schrift!</a:t>
            </a:r>
          </a:p>
        </p:txBody>
      </p:sp>
    </p:spTree>
    <p:extLst>
      <p:ext uri="{BB962C8B-B14F-4D97-AF65-F5344CB8AC3E}">
        <p14:creationId xmlns:p14="http://schemas.microsoft.com/office/powerpoint/2010/main" val="264742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A1452AB-FCD8-6E90-E17C-E1018C6A29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elogramm 4">
            <a:extLst>
              <a:ext uri="{FF2B5EF4-FFF2-40B4-BE49-F238E27FC236}">
                <a16:creationId xmlns:a16="http://schemas.microsoft.com/office/drawing/2014/main" id="{7EC679D8-249D-6AE6-6A4E-94073B0DD6EC}"/>
              </a:ext>
            </a:extLst>
          </p:cNvPr>
          <p:cNvSpPr/>
          <p:nvPr/>
        </p:nvSpPr>
        <p:spPr>
          <a:xfrm flipV="1">
            <a:off x="2314711" y="0"/>
            <a:ext cx="8640146" cy="4068147"/>
          </a:xfrm>
          <a:prstGeom prst="parallelogram">
            <a:avLst>
              <a:gd name="adj" fmla="val 48341"/>
            </a:avLst>
          </a:prstGeom>
          <a:solidFill>
            <a:schemeClr val="tx1"/>
          </a:solidFill>
          <a:ln w="38100"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Gleichschenkliges Dreieck 1">
            <a:extLst>
              <a:ext uri="{FF2B5EF4-FFF2-40B4-BE49-F238E27FC236}">
                <a16:creationId xmlns:a16="http://schemas.microsoft.com/office/drawing/2014/main" id="{F59CE9F5-500E-07BF-801B-4CD60A5819F0}"/>
              </a:ext>
            </a:extLst>
          </p:cNvPr>
          <p:cNvSpPr/>
          <p:nvPr/>
        </p:nvSpPr>
        <p:spPr>
          <a:xfrm rot="16200000">
            <a:off x="5939840" y="-369394"/>
            <a:ext cx="895047" cy="4854905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/>
              </a:solidFill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F8019AB6-5521-597E-55DB-2995782E9DF2}"/>
              </a:ext>
            </a:extLst>
          </p:cNvPr>
          <p:cNvSpPr txBox="1"/>
          <p:nvPr/>
        </p:nvSpPr>
        <p:spPr>
          <a:xfrm>
            <a:off x="4009697" y="2487824"/>
            <a:ext cx="16949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i="1" noProof="0" dirty="0">
                <a:solidFill>
                  <a:schemeClr val="bg1"/>
                </a:solidFill>
              </a:rPr>
              <a:t>konkret</a:t>
            </a:r>
            <a:endParaRPr lang="en-GB" sz="2400" i="1" dirty="0">
              <a:solidFill>
                <a:schemeClr val="bg1"/>
              </a:solidFill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1830C4F7-7B8A-8180-7E4E-DD52F3217AB4}"/>
              </a:ext>
            </a:extLst>
          </p:cNvPr>
          <p:cNvSpPr txBox="1"/>
          <p:nvPr/>
        </p:nvSpPr>
        <p:spPr>
          <a:xfrm>
            <a:off x="8199051" y="2487824"/>
            <a:ext cx="16949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i="1" noProof="0" dirty="0">
                <a:solidFill>
                  <a:schemeClr val="bg1"/>
                </a:solidFill>
              </a:rPr>
              <a:t>abstrakt</a:t>
            </a:r>
            <a:endParaRPr lang="en-GB" sz="2400" i="1" dirty="0">
              <a:solidFill>
                <a:schemeClr val="bg1"/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0C6DE6EC-C8D1-9A78-FAA8-ADB86FA0B0E6}"/>
              </a:ext>
            </a:extLst>
          </p:cNvPr>
          <p:cNvSpPr txBox="1"/>
          <p:nvPr/>
        </p:nvSpPr>
        <p:spPr>
          <a:xfrm>
            <a:off x="3959910" y="1148870"/>
            <a:ext cx="16949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noProof="0" dirty="0">
                <a:solidFill>
                  <a:schemeClr val="bg1"/>
                </a:solidFill>
              </a:rPr>
              <a:t>Novize</a:t>
            </a:r>
            <a:endParaRPr lang="en-GB" sz="2400" b="1" dirty="0">
              <a:solidFill>
                <a:schemeClr val="bg1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44ECBD83-1DB8-085C-6EAF-6694279FA505}"/>
              </a:ext>
            </a:extLst>
          </p:cNvPr>
          <p:cNvSpPr txBox="1"/>
          <p:nvPr/>
        </p:nvSpPr>
        <p:spPr>
          <a:xfrm>
            <a:off x="8182303" y="1166710"/>
            <a:ext cx="16949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noProof="0" dirty="0">
                <a:solidFill>
                  <a:schemeClr val="bg1"/>
                </a:solidFill>
              </a:rPr>
              <a:t>Experte</a:t>
            </a:r>
            <a:endParaRPr lang="en-GB" sz="2400" b="1" dirty="0">
              <a:solidFill>
                <a:schemeClr val="bg1"/>
              </a:solidFill>
            </a:endParaRPr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7A7F06E1-5D43-4A06-9D59-96E43BADEA3D}"/>
              </a:ext>
            </a:extLst>
          </p:cNvPr>
          <p:cNvCxnSpPr>
            <a:cxnSpLocks/>
          </p:cNvCxnSpPr>
          <p:nvPr/>
        </p:nvCxnSpPr>
        <p:spPr>
          <a:xfrm>
            <a:off x="5132832" y="1397543"/>
            <a:ext cx="2901696" cy="0"/>
          </a:xfrm>
          <a:prstGeom prst="straightConnector1">
            <a:avLst/>
          </a:prstGeom>
          <a:ln w="66675">
            <a:solidFill>
              <a:schemeClr val="bg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454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21A2C22-A270-85FD-0493-00D2C7DFCD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elogramm 4">
            <a:extLst>
              <a:ext uri="{FF2B5EF4-FFF2-40B4-BE49-F238E27FC236}">
                <a16:creationId xmlns:a16="http://schemas.microsoft.com/office/drawing/2014/main" id="{3C4F5B85-787C-5A17-943E-076C54A4CAA6}"/>
              </a:ext>
            </a:extLst>
          </p:cNvPr>
          <p:cNvSpPr/>
          <p:nvPr/>
        </p:nvSpPr>
        <p:spPr>
          <a:xfrm flipV="1">
            <a:off x="2304663" y="-4"/>
            <a:ext cx="8640146" cy="4068147"/>
          </a:xfrm>
          <a:prstGeom prst="parallelogram">
            <a:avLst>
              <a:gd name="adj" fmla="val 48341"/>
            </a:avLst>
          </a:prstGeom>
          <a:solidFill>
            <a:schemeClr val="tx1"/>
          </a:solidFill>
          <a:ln w="38100"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72B9A134-5191-5D42-086F-0166D9590AAE}"/>
              </a:ext>
            </a:extLst>
          </p:cNvPr>
          <p:cNvCxnSpPr/>
          <p:nvPr/>
        </p:nvCxnSpPr>
        <p:spPr>
          <a:xfrm flipV="1">
            <a:off x="4684790" y="3651308"/>
            <a:ext cx="4441901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feld 3">
            <a:extLst>
              <a:ext uri="{FF2B5EF4-FFF2-40B4-BE49-F238E27FC236}">
                <a16:creationId xmlns:a16="http://schemas.microsoft.com/office/drawing/2014/main" id="{F1F998CC-D4B4-9C78-BBAE-09B35301AC9D}"/>
              </a:ext>
            </a:extLst>
          </p:cNvPr>
          <p:cNvSpPr txBox="1"/>
          <p:nvPr/>
        </p:nvSpPr>
        <p:spPr>
          <a:xfrm>
            <a:off x="6554477" y="3698808"/>
            <a:ext cx="702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Time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CA71E882-75C9-9073-2953-E50DCD781390}"/>
              </a:ext>
            </a:extLst>
          </p:cNvPr>
          <p:cNvSpPr txBox="1"/>
          <p:nvPr/>
        </p:nvSpPr>
        <p:spPr>
          <a:xfrm rot="16200000">
            <a:off x="4160940" y="1858857"/>
            <a:ext cx="131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Knowledge</a:t>
            </a: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F06052EC-A072-C3C9-E05F-745F4899ACD5}"/>
              </a:ext>
            </a:extLst>
          </p:cNvPr>
          <p:cNvCxnSpPr>
            <a:cxnSpLocks/>
          </p:cNvCxnSpPr>
          <p:nvPr/>
        </p:nvCxnSpPr>
        <p:spPr>
          <a:xfrm>
            <a:off x="5045345" y="2368291"/>
            <a:ext cx="3958682" cy="7242"/>
          </a:xfrm>
          <a:prstGeom prst="straightConnector1">
            <a:avLst/>
          </a:prstGeom>
          <a:ln w="47625">
            <a:solidFill>
              <a:schemeClr val="accent4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feld 7">
            <a:extLst>
              <a:ext uri="{FF2B5EF4-FFF2-40B4-BE49-F238E27FC236}">
                <a16:creationId xmlns:a16="http://schemas.microsoft.com/office/drawing/2014/main" id="{E8B43D05-650E-3CBB-500B-B747B041B4FE}"/>
              </a:ext>
            </a:extLst>
          </p:cNvPr>
          <p:cNvSpPr txBox="1"/>
          <p:nvPr/>
        </p:nvSpPr>
        <p:spPr>
          <a:xfrm>
            <a:off x="6075903" y="2403930"/>
            <a:ext cx="20202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Novice knowledge</a:t>
            </a:r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50707E08-475B-FC7E-6BDC-A8CDF32F3099}"/>
              </a:ext>
            </a:extLst>
          </p:cNvPr>
          <p:cNvCxnSpPr/>
          <p:nvPr/>
        </p:nvCxnSpPr>
        <p:spPr>
          <a:xfrm flipV="1">
            <a:off x="5045345" y="638470"/>
            <a:ext cx="3958682" cy="1737063"/>
          </a:xfrm>
          <a:prstGeom prst="straightConnector1">
            <a:avLst/>
          </a:prstGeom>
          <a:ln w="47625">
            <a:solidFill>
              <a:schemeClr val="accent6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625E77DB-67D9-876C-E115-4FE8794F6215}"/>
              </a:ext>
            </a:extLst>
          </p:cNvPr>
          <p:cNvSpPr txBox="1"/>
          <p:nvPr/>
        </p:nvSpPr>
        <p:spPr>
          <a:xfrm rot="20180334">
            <a:off x="6031297" y="784523"/>
            <a:ext cx="20202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Expert knowledge</a:t>
            </a: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8EE4FEBF-F77E-E4BB-4A23-0F9496C33EC3}"/>
              </a:ext>
            </a:extLst>
          </p:cNvPr>
          <p:cNvCxnSpPr>
            <a:cxnSpLocks/>
          </p:cNvCxnSpPr>
          <p:nvPr/>
        </p:nvCxnSpPr>
        <p:spPr>
          <a:xfrm flipH="1" flipV="1">
            <a:off x="5045345" y="203572"/>
            <a:ext cx="1" cy="3679902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3995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3842423-4B4D-A537-44EA-2150A229C4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elogramm 4">
            <a:extLst>
              <a:ext uri="{FF2B5EF4-FFF2-40B4-BE49-F238E27FC236}">
                <a16:creationId xmlns:a16="http://schemas.microsoft.com/office/drawing/2014/main" id="{C7225D27-7AC1-9F9B-960A-C826E6DDB4C3}"/>
              </a:ext>
            </a:extLst>
          </p:cNvPr>
          <p:cNvSpPr/>
          <p:nvPr/>
        </p:nvSpPr>
        <p:spPr>
          <a:xfrm flipV="1">
            <a:off x="2304663" y="-4"/>
            <a:ext cx="8640146" cy="4068147"/>
          </a:xfrm>
          <a:prstGeom prst="parallelogram">
            <a:avLst>
              <a:gd name="adj" fmla="val 48341"/>
            </a:avLst>
          </a:prstGeom>
          <a:solidFill>
            <a:schemeClr val="tx1"/>
          </a:solidFill>
          <a:ln w="38100"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B65F3770-20F6-73B5-50CA-D70CC451C005}"/>
              </a:ext>
            </a:extLst>
          </p:cNvPr>
          <p:cNvCxnSpPr/>
          <p:nvPr/>
        </p:nvCxnSpPr>
        <p:spPr>
          <a:xfrm flipV="1">
            <a:off x="4684790" y="3651308"/>
            <a:ext cx="4441901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feld 3">
            <a:extLst>
              <a:ext uri="{FF2B5EF4-FFF2-40B4-BE49-F238E27FC236}">
                <a16:creationId xmlns:a16="http://schemas.microsoft.com/office/drawing/2014/main" id="{4EBB9031-4201-F560-AC08-2411E58520DC}"/>
              </a:ext>
            </a:extLst>
          </p:cNvPr>
          <p:cNvSpPr txBox="1"/>
          <p:nvPr/>
        </p:nvSpPr>
        <p:spPr>
          <a:xfrm>
            <a:off x="6554477" y="3698808"/>
            <a:ext cx="702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Time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ACCC7F1B-A07C-A126-1CF2-1357E47689BC}"/>
              </a:ext>
            </a:extLst>
          </p:cNvPr>
          <p:cNvSpPr txBox="1"/>
          <p:nvPr/>
        </p:nvSpPr>
        <p:spPr>
          <a:xfrm rot="16200000">
            <a:off x="4160940" y="1858857"/>
            <a:ext cx="131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Knowledge</a:t>
            </a: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B9D000AC-233B-10C4-D83D-37FEF50CF7CE}"/>
              </a:ext>
            </a:extLst>
          </p:cNvPr>
          <p:cNvCxnSpPr>
            <a:cxnSpLocks/>
          </p:cNvCxnSpPr>
          <p:nvPr/>
        </p:nvCxnSpPr>
        <p:spPr>
          <a:xfrm>
            <a:off x="5045345" y="2368291"/>
            <a:ext cx="3958682" cy="1060709"/>
          </a:xfrm>
          <a:prstGeom prst="straightConnector1">
            <a:avLst/>
          </a:prstGeom>
          <a:ln w="47625">
            <a:solidFill>
              <a:schemeClr val="accent4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feld 7">
            <a:extLst>
              <a:ext uri="{FF2B5EF4-FFF2-40B4-BE49-F238E27FC236}">
                <a16:creationId xmlns:a16="http://schemas.microsoft.com/office/drawing/2014/main" id="{288B50D1-8E2A-C4DB-A13A-CC788C6380B9}"/>
              </a:ext>
            </a:extLst>
          </p:cNvPr>
          <p:cNvSpPr txBox="1"/>
          <p:nvPr/>
        </p:nvSpPr>
        <p:spPr>
          <a:xfrm>
            <a:off x="5765799" y="2851817"/>
            <a:ext cx="20202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Novice knowledge</a:t>
            </a:r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AED03866-FFE6-50A6-A287-9C7B2A43399A}"/>
              </a:ext>
            </a:extLst>
          </p:cNvPr>
          <p:cNvCxnSpPr>
            <a:cxnSpLocks/>
          </p:cNvCxnSpPr>
          <p:nvPr/>
        </p:nvCxnSpPr>
        <p:spPr>
          <a:xfrm flipV="1">
            <a:off x="5045345" y="2043523"/>
            <a:ext cx="3942426" cy="332010"/>
          </a:xfrm>
          <a:prstGeom prst="straightConnector1">
            <a:avLst/>
          </a:prstGeom>
          <a:ln w="47625">
            <a:solidFill>
              <a:schemeClr val="accent6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8205435C-BC47-03D5-6E5D-EB1BD6CC4A0A}"/>
              </a:ext>
            </a:extLst>
          </p:cNvPr>
          <p:cNvSpPr txBox="1"/>
          <p:nvPr/>
        </p:nvSpPr>
        <p:spPr>
          <a:xfrm rot="21295492">
            <a:off x="6421441" y="1502487"/>
            <a:ext cx="20202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Expert knowledge</a:t>
            </a: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5671AA96-D533-41E5-4AFD-828309CA9068}"/>
              </a:ext>
            </a:extLst>
          </p:cNvPr>
          <p:cNvCxnSpPr/>
          <p:nvPr/>
        </p:nvCxnSpPr>
        <p:spPr>
          <a:xfrm flipH="1" flipV="1">
            <a:off x="5045345" y="203572"/>
            <a:ext cx="1" cy="3679902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3961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B4AF792-D885-50C2-F2F6-EEA2FE4B27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elogramm 4">
            <a:extLst>
              <a:ext uri="{FF2B5EF4-FFF2-40B4-BE49-F238E27FC236}">
                <a16:creationId xmlns:a16="http://schemas.microsoft.com/office/drawing/2014/main" id="{2DA023E5-6F03-52D5-1DCE-66F60108F695}"/>
              </a:ext>
            </a:extLst>
          </p:cNvPr>
          <p:cNvSpPr/>
          <p:nvPr/>
        </p:nvSpPr>
        <p:spPr>
          <a:xfrm flipV="1">
            <a:off x="2304663" y="-4"/>
            <a:ext cx="8640146" cy="4068147"/>
          </a:xfrm>
          <a:prstGeom prst="parallelogram">
            <a:avLst>
              <a:gd name="adj" fmla="val 48341"/>
            </a:avLst>
          </a:prstGeom>
          <a:solidFill>
            <a:schemeClr val="tx1"/>
          </a:solidFill>
          <a:ln w="38100"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C5524660-7E89-7123-CCA8-E89899706942}"/>
              </a:ext>
            </a:extLst>
          </p:cNvPr>
          <p:cNvSpPr txBox="1"/>
          <p:nvPr/>
        </p:nvSpPr>
        <p:spPr>
          <a:xfrm>
            <a:off x="4477996" y="1433904"/>
            <a:ext cx="4418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Bearbeitungsbereich nur innerhalb </a:t>
            </a:r>
            <a:r>
              <a:rPr lang="de-DE">
                <a:solidFill>
                  <a:schemeClr val="bg1"/>
                </a:solidFill>
              </a:rPr>
              <a:t>dieses Parallelogramms </a:t>
            </a:r>
            <a:endParaRPr lang="de-DE" dirty="0">
              <a:solidFill>
                <a:schemeClr val="bg1"/>
              </a:solidFill>
            </a:endParaRPr>
          </a:p>
          <a:p>
            <a:pPr algn="ctr"/>
            <a:endParaRPr lang="de-DE" dirty="0">
              <a:solidFill>
                <a:schemeClr val="bg1"/>
              </a:solidFill>
            </a:endParaRPr>
          </a:p>
          <a:p>
            <a:pPr algn="ctr"/>
            <a:r>
              <a:rPr lang="de-DE" dirty="0">
                <a:solidFill>
                  <a:schemeClr val="bg1"/>
                </a:solidFill>
              </a:rPr>
              <a:t>Schwarzer Hintergrund mit weißer Schrift!</a:t>
            </a:r>
          </a:p>
        </p:txBody>
      </p:sp>
    </p:spTree>
    <p:extLst>
      <p:ext uri="{BB962C8B-B14F-4D97-AF65-F5344CB8AC3E}">
        <p14:creationId xmlns:p14="http://schemas.microsoft.com/office/powerpoint/2010/main" val="17629950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10E5FB7-E16E-D8C3-8DAD-D0037F5812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elogramm 4">
            <a:extLst>
              <a:ext uri="{FF2B5EF4-FFF2-40B4-BE49-F238E27FC236}">
                <a16:creationId xmlns:a16="http://schemas.microsoft.com/office/drawing/2014/main" id="{B9A2C74C-7832-3F31-718B-7C9FD5B98FC7}"/>
              </a:ext>
            </a:extLst>
          </p:cNvPr>
          <p:cNvSpPr/>
          <p:nvPr/>
        </p:nvSpPr>
        <p:spPr>
          <a:xfrm flipV="1">
            <a:off x="2304663" y="-4"/>
            <a:ext cx="8640146" cy="4068147"/>
          </a:xfrm>
          <a:prstGeom prst="parallelogram">
            <a:avLst>
              <a:gd name="adj" fmla="val 48341"/>
            </a:avLst>
          </a:prstGeom>
          <a:solidFill>
            <a:schemeClr val="tx1"/>
          </a:solidFill>
          <a:ln w="38100"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43CFCAC1-F663-B2C1-0ECF-427757220DA8}"/>
              </a:ext>
            </a:extLst>
          </p:cNvPr>
          <p:cNvSpPr txBox="1"/>
          <p:nvPr/>
        </p:nvSpPr>
        <p:spPr>
          <a:xfrm>
            <a:off x="4477996" y="1433904"/>
            <a:ext cx="4418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Bearbeitungsbereich nur innerhalb </a:t>
            </a:r>
            <a:r>
              <a:rPr lang="de-DE">
                <a:solidFill>
                  <a:schemeClr val="bg1"/>
                </a:solidFill>
              </a:rPr>
              <a:t>dieses Parallelogramms </a:t>
            </a:r>
            <a:endParaRPr lang="de-DE" dirty="0">
              <a:solidFill>
                <a:schemeClr val="bg1"/>
              </a:solidFill>
            </a:endParaRPr>
          </a:p>
          <a:p>
            <a:pPr algn="ctr"/>
            <a:endParaRPr lang="de-DE" dirty="0">
              <a:solidFill>
                <a:schemeClr val="bg1"/>
              </a:solidFill>
            </a:endParaRPr>
          </a:p>
          <a:p>
            <a:pPr algn="ctr"/>
            <a:r>
              <a:rPr lang="de-DE" dirty="0">
                <a:solidFill>
                  <a:schemeClr val="bg1"/>
                </a:solidFill>
              </a:rPr>
              <a:t>Schwarzer Hintergrund mit weißer Schrift!</a:t>
            </a:r>
          </a:p>
        </p:txBody>
      </p:sp>
    </p:spTree>
    <p:extLst>
      <p:ext uri="{BB962C8B-B14F-4D97-AF65-F5344CB8AC3E}">
        <p14:creationId xmlns:p14="http://schemas.microsoft.com/office/powerpoint/2010/main" val="36567277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149745D-48E4-07FF-0D31-193373F87C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elogramm 4">
            <a:extLst>
              <a:ext uri="{FF2B5EF4-FFF2-40B4-BE49-F238E27FC236}">
                <a16:creationId xmlns:a16="http://schemas.microsoft.com/office/drawing/2014/main" id="{97948773-A4CF-64A3-1201-27B7E3A57F49}"/>
              </a:ext>
            </a:extLst>
          </p:cNvPr>
          <p:cNvSpPr/>
          <p:nvPr/>
        </p:nvSpPr>
        <p:spPr>
          <a:xfrm flipV="1">
            <a:off x="2304663" y="-4"/>
            <a:ext cx="8640146" cy="4068147"/>
          </a:xfrm>
          <a:prstGeom prst="parallelogram">
            <a:avLst>
              <a:gd name="adj" fmla="val 48341"/>
            </a:avLst>
          </a:prstGeom>
          <a:solidFill>
            <a:schemeClr val="tx1"/>
          </a:solidFill>
          <a:ln w="38100"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42843516-09A9-2F1E-76A5-272DEBE3B9A5}"/>
              </a:ext>
            </a:extLst>
          </p:cNvPr>
          <p:cNvSpPr txBox="1"/>
          <p:nvPr/>
        </p:nvSpPr>
        <p:spPr>
          <a:xfrm>
            <a:off x="4477996" y="1433904"/>
            <a:ext cx="4418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Bearbeitungsbereich nur innerhalb </a:t>
            </a:r>
            <a:r>
              <a:rPr lang="de-DE">
                <a:solidFill>
                  <a:schemeClr val="bg1"/>
                </a:solidFill>
              </a:rPr>
              <a:t>dieses Parallelogramms </a:t>
            </a:r>
            <a:endParaRPr lang="de-DE" dirty="0">
              <a:solidFill>
                <a:schemeClr val="bg1"/>
              </a:solidFill>
            </a:endParaRPr>
          </a:p>
          <a:p>
            <a:pPr algn="ctr"/>
            <a:endParaRPr lang="de-DE" dirty="0">
              <a:solidFill>
                <a:schemeClr val="bg1"/>
              </a:solidFill>
            </a:endParaRPr>
          </a:p>
          <a:p>
            <a:pPr algn="ctr"/>
            <a:r>
              <a:rPr lang="de-DE" dirty="0">
                <a:solidFill>
                  <a:schemeClr val="bg1"/>
                </a:solidFill>
              </a:rPr>
              <a:t>Schwarzer Hintergrund mit weißer Schrift!</a:t>
            </a:r>
          </a:p>
        </p:txBody>
      </p:sp>
    </p:spTree>
    <p:extLst>
      <p:ext uri="{BB962C8B-B14F-4D97-AF65-F5344CB8AC3E}">
        <p14:creationId xmlns:p14="http://schemas.microsoft.com/office/powerpoint/2010/main" val="16828111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8C25B8F-79CD-9BFF-A44D-7B88818A2A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elogramm 4">
            <a:extLst>
              <a:ext uri="{FF2B5EF4-FFF2-40B4-BE49-F238E27FC236}">
                <a16:creationId xmlns:a16="http://schemas.microsoft.com/office/drawing/2014/main" id="{BCC9E873-0358-6820-33C3-9831D4EDDFB9}"/>
              </a:ext>
            </a:extLst>
          </p:cNvPr>
          <p:cNvSpPr/>
          <p:nvPr/>
        </p:nvSpPr>
        <p:spPr>
          <a:xfrm flipV="1">
            <a:off x="2304663" y="-4"/>
            <a:ext cx="8640146" cy="4068147"/>
          </a:xfrm>
          <a:prstGeom prst="parallelogram">
            <a:avLst>
              <a:gd name="adj" fmla="val 48341"/>
            </a:avLst>
          </a:prstGeom>
          <a:solidFill>
            <a:schemeClr val="tx1"/>
          </a:solidFill>
          <a:ln w="38100"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B8C29E90-7F01-DBA4-7096-E4069CCADA1E}"/>
              </a:ext>
            </a:extLst>
          </p:cNvPr>
          <p:cNvSpPr txBox="1"/>
          <p:nvPr/>
        </p:nvSpPr>
        <p:spPr>
          <a:xfrm>
            <a:off x="4477996" y="1433904"/>
            <a:ext cx="4418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Bearbeitungsbereich nur innerhalb </a:t>
            </a:r>
            <a:r>
              <a:rPr lang="de-DE">
                <a:solidFill>
                  <a:schemeClr val="bg1"/>
                </a:solidFill>
              </a:rPr>
              <a:t>dieses Parallelogramms </a:t>
            </a:r>
            <a:endParaRPr lang="de-DE" dirty="0">
              <a:solidFill>
                <a:schemeClr val="bg1"/>
              </a:solidFill>
            </a:endParaRPr>
          </a:p>
          <a:p>
            <a:pPr algn="ctr"/>
            <a:endParaRPr lang="de-DE" dirty="0">
              <a:solidFill>
                <a:schemeClr val="bg1"/>
              </a:solidFill>
            </a:endParaRPr>
          </a:p>
          <a:p>
            <a:pPr algn="ctr"/>
            <a:r>
              <a:rPr lang="de-DE" dirty="0">
                <a:solidFill>
                  <a:schemeClr val="bg1"/>
                </a:solidFill>
              </a:rPr>
              <a:t>Schwarzer Hintergrund mit weißer Schrift!</a:t>
            </a:r>
          </a:p>
        </p:txBody>
      </p:sp>
    </p:spTree>
    <p:extLst>
      <p:ext uri="{BB962C8B-B14F-4D97-AF65-F5344CB8AC3E}">
        <p14:creationId xmlns:p14="http://schemas.microsoft.com/office/powerpoint/2010/main" val="1674909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088FDAC-26B7-7F3B-3D7F-6C31899074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elogramm 4">
            <a:extLst>
              <a:ext uri="{FF2B5EF4-FFF2-40B4-BE49-F238E27FC236}">
                <a16:creationId xmlns:a16="http://schemas.microsoft.com/office/drawing/2014/main" id="{62FA47C4-BAA8-8E62-C4AA-37E19477D78C}"/>
              </a:ext>
            </a:extLst>
          </p:cNvPr>
          <p:cNvSpPr/>
          <p:nvPr/>
        </p:nvSpPr>
        <p:spPr>
          <a:xfrm flipV="1">
            <a:off x="2304663" y="-4"/>
            <a:ext cx="8640146" cy="4068147"/>
          </a:xfrm>
          <a:prstGeom prst="parallelogram">
            <a:avLst>
              <a:gd name="adj" fmla="val 48341"/>
            </a:avLst>
          </a:prstGeom>
          <a:solidFill>
            <a:schemeClr val="tx1"/>
          </a:solidFill>
          <a:ln w="38100"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3B9E2A18-66B6-60CC-C0A1-E1A21BBBBCD3}"/>
              </a:ext>
            </a:extLst>
          </p:cNvPr>
          <p:cNvSpPr txBox="1"/>
          <p:nvPr/>
        </p:nvSpPr>
        <p:spPr>
          <a:xfrm>
            <a:off x="4477996" y="1433904"/>
            <a:ext cx="4418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Bearbeitungsbereich nur innerhalb </a:t>
            </a:r>
            <a:r>
              <a:rPr lang="de-DE">
                <a:solidFill>
                  <a:schemeClr val="bg1"/>
                </a:solidFill>
              </a:rPr>
              <a:t>dieses Parallelogramms </a:t>
            </a:r>
            <a:endParaRPr lang="de-DE" dirty="0">
              <a:solidFill>
                <a:schemeClr val="bg1"/>
              </a:solidFill>
            </a:endParaRPr>
          </a:p>
          <a:p>
            <a:pPr algn="ctr"/>
            <a:endParaRPr lang="de-DE" dirty="0">
              <a:solidFill>
                <a:schemeClr val="bg1"/>
              </a:solidFill>
            </a:endParaRPr>
          </a:p>
          <a:p>
            <a:pPr algn="ctr"/>
            <a:r>
              <a:rPr lang="de-DE" dirty="0">
                <a:solidFill>
                  <a:schemeClr val="bg1"/>
                </a:solidFill>
              </a:rPr>
              <a:t>Schwarzer Hintergrund mit weißer Schrift!</a:t>
            </a:r>
          </a:p>
        </p:txBody>
      </p:sp>
    </p:spTree>
    <p:extLst>
      <p:ext uri="{BB962C8B-B14F-4D97-AF65-F5344CB8AC3E}">
        <p14:creationId xmlns:p14="http://schemas.microsoft.com/office/powerpoint/2010/main" val="92739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9891C516DB217F44BBCB512C1F80D1F9" ma:contentTypeVersion="16" ma:contentTypeDescription="Ein neues Dokument erstellen." ma:contentTypeScope="" ma:versionID="9ff1013623793293257c40f8ba0bd5a5">
  <xsd:schema xmlns:xsd="http://www.w3.org/2001/XMLSchema" xmlns:xs="http://www.w3.org/2001/XMLSchema" xmlns:p="http://schemas.microsoft.com/office/2006/metadata/properties" xmlns:ns2="7b2087a2-aa00-459f-afbf-d31d677ab458" xmlns:ns3="46e6d2b1-d0b4-41c7-b220-e565bb4fc6c5" targetNamespace="http://schemas.microsoft.com/office/2006/metadata/properties" ma:root="true" ma:fieldsID="c03ee18f4f76b67607e6bcc9fc33ceaf" ns2:_="" ns3:_="">
    <xsd:import namespace="7b2087a2-aa00-459f-afbf-d31d677ab458"/>
    <xsd:import namespace="46e6d2b1-d0b4-41c7-b220-e565bb4fc6c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SearchProperties" minOccurs="0"/>
                <xsd:element ref="ns2:MediaLengthInSeconds" minOccurs="0"/>
                <xsd:element ref="ns2:MediaServiceLocation" minOccurs="0"/>
                <xsd:element ref="ns2:MediaServiceBilling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b2087a2-aa00-459f-afbf-d31d677ab4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2" nillable="true" ma:taxonomy="true" ma:internalName="lcf76f155ced4ddcb4097134ff3c332f" ma:taxonomyFieldName="MediaServiceImageTags" ma:displayName="Bildmarkierungen" ma:readOnly="false" ma:fieldId="{5cf76f15-5ced-4ddc-b409-7134ff3c332f}" ma:taxonomyMulti="true" ma:sspId="d2f3aa19-da7d-4521-bc4a-7ede8af2663d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SearchProperties" ma:index="2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  <xsd:element name="MediaServiceBillingMetadata" ma:index="23" nillable="true" ma:displayName="MediaServiceBillingMetadata" ma:hidden="true" ma:internalName="MediaServiceBilling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6e6d2b1-d0b4-41c7-b220-e565bb4fc6c5" elementFormDefault="qualified">
    <xsd:import namespace="http://schemas.microsoft.com/office/2006/documentManagement/types"/>
    <xsd:import namespace="http://schemas.microsoft.com/office/infopath/2007/PartnerControls"/>
    <xsd:element name="TaxCatchAll" ma:index="13" nillable="true" ma:displayName="Taxonomy Catch All Column" ma:hidden="true" ma:list="{b186b798-dc22-442e-ad11-a9857573c3ba}" ma:internalName="TaxCatchAll" ma:showField="CatchAllData" ma:web="46e6d2b1-d0b4-41c7-b220-e565bb4fc6c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8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7b2087a2-aa00-459f-afbf-d31d677ab458">
      <Terms xmlns="http://schemas.microsoft.com/office/infopath/2007/PartnerControls"/>
    </lcf76f155ced4ddcb4097134ff3c332f>
    <TaxCatchAll xmlns="46e6d2b1-d0b4-41c7-b220-e565bb4fc6c5" xsi:nil="true"/>
  </documentManagement>
</p:properties>
</file>

<file path=customXml/itemProps1.xml><?xml version="1.0" encoding="utf-8"?>
<ds:datastoreItem xmlns:ds="http://schemas.openxmlformats.org/officeDocument/2006/customXml" ds:itemID="{AA310655-5612-42EF-8CC8-A867C752977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b2087a2-aa00-459f-afbf-d31d677ab458"/>
    <ds:schemaRef ds:uri="46e6d2b1-d0b4-41c7-b220-e565bb4fc6c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E915D31-0063-48F2-812D-B2A832D8CCD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DA8A584-B229-498F-BE4C-F8B50D9DB5F1}">
  <ds:schemaRefs>
    <ds:schemaRef ds:uri="http://www.w3.org/XML/1998/namespace"/>
    <ds:schemaRef ds:uri="http://schemas.microsoft.com/office/infopath/2007/PartnerControls"/>
    <ds:schemaRef ds:uri="7b2087a2-aa00-459f-afbf-d31d677ab458"/>
    <ds:schemaRef ds:uri="http://purl.org/dc/elements/1.1/"/>
    <ds:schemaRef ds:uri="46e6d2b1-d0b4-41c7-b220-e565bb4fc6c5"/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  <ds:schemaRef ds:uri="http://purl.org/dc/dcmitype/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100</Words>
  <Application>Microsoft Macintosh PowerPoint</Application>
  <PresentationFormat>Breitbild</PresentationFormat>
  <Paragraphs>36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5" baseType="lpstr">
      <vt:lpstr>Aptos</vt:lpstr>
      <vt:lpstr>Aptos Display</vt:lpstr>
      <vt:lpstr>Arial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Hochschule Osnabrueck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Rödenbeck, Leonie</dc:creator>
  <cp:lastModifiedBy>Kruppa-Scheetz, Jochen</cp:lastModifiedBy>
  <cp:revision>3</cp:revision>
  <dcterms:created xsi:type="dcterms:W3CDTF">2025-09-24T11:16:14Z</dcterms:created>
  <dcterms:modified xsi:type="dcterms:W3CDTF">2025-10-14T17:58:45Z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0x0101009891C516DB217F44BBCB512C1F80D1F9</vt:lpwstr>
  </property>
  <property fmtid="{D5CDD505-2E9C-101B-9397-08002B2CF9AE}" pid="3" name="MediaServiceImageTags">
    <vt:lpwstr/>
  </property>
</Properties>
</file>