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6" r:id="rId5"/>
    <p:sldId id="277" r:id="rId6"/>
    <p:sldId id="278" r:id="rId7"/>
    <p:sldId id="267" r:id="rId8"/>
    <p:sldId id="279" r:id="rId9"/>
    <p:sldId id="268" r:id="rId10"/>
    <p:sldId id="276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1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3D0A1-D78F-B944-BA2C-5BE1276A62B2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B57EE-9786-734A-ABD9-B1218725A3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5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B57EE-9786-734A-ABD9-B1218725A3B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36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4F83E-1553-0276-9C24-8424A85C9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E0DEE4-0412-2E95-3CF7-DD85CF471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C6561D-478E-5AE5-42D5-0AA8A7A6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50D25D-354C-0524-E15B-DA4B9BB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2D47F-AB5C-9752-F158-AA88D92F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79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2EE7F-4EA2-9C80-F489-DC8523D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FC66E4-A1E5-206F-6E90-73DD29627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C367-ECAB-8ADF-C8C2-A50ABBA7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A3F56-A60F-A9CC-1660-CE2BE3D0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DC6AFC-4BC2-0FD1-7DFC-2BA332F8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8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FF4E75-5877-04EB-5631-54119532B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6A0B2A-9EEA-879F-F188-AD684D742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8230F-EBA5-5825-1857-724F1082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6769DB-7695-8798-A0AB-F8CB9B17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C5F233-046A-739A-2E1C-F5ED0007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60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69609-14F6-8767-33FF-8B16FAD0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BABA6-D647-6F9D-85ED-20824733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16A796-A3D2-4E30-D3BA-6D646858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3981A-3D0E-7A9C-1738-7D44A19E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44E114-7E26-7A26-A2CD-26331E9B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3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7D177-F8E7-FC5E-BDE9-C6B04CA0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CB030F-AAC1-2518-0521-E9F7DCAF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AF90F-A091-2E95-80E5-5788BA21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EE5AF-F076-7B60-C849-3CC03AA5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B350BF-0146-4F9F-F471-65C38886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20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7B44A-D560-2C10-0A9D-91FC621F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A6AA40-A06A-B442-4A4B-99F301114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EE1313-E21B-DF36-411F-B81C05D42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FBD0B-F47B-91F1-9F87-C105CAE6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F3DA5E-47B1-682B-6A64-B9943E1D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320173-4852-95A7-C0CF-FE311538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50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BC9C7-AED4-0666-130E-7CA0BF9E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764F4-8891-ACC4-2AD7-CB989D05F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4A3679-A994-3E05-61FD-085EE1C6F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ACB4C0-D6B0-694A-3E58-DA820A497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1AF0C9-AED4-6106-32C6-481E4901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BC18B1-0F8C-E97A-3CF0-10A22CF1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EA264F-70C2-184A-8FA6-77FA0B19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A97CDA-9E0F-A854-32D9-5D22E0DB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6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B41D2-0154-4326-9763-B2695DF6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E429AF-A0FC-A23D-F758-5B7DF756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9556F-8A72-54D8-FFF6-5211DDFD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C44C3-0317-3923-0AB1-96BE5EFB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69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69CEE5-2C91-D8ED-DCF3-EB0047C8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E94B56-19AB-F62A-8374-9AE7EB4A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00C427-190D-D868-7599-0EA508BA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86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97A9F-33A1-45C8-B339-10D054A9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99D64E-879D-A5EB-199D-626E76EA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2058AD-7965-450A-D53F-3BAC0C4FB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26E39C-159B-CF92-BC97-030208E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CE0FD2-BE6E-1381-6E96-E0848FB4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1EA6BF-55E0-7D0D-A570-E182685F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77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DC5EB-190C-B118-EBF8-71D7903A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273F8A-EB7F-6D96-C124-3CAEFAC78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39FB01-F15C-879C-76CB-46D75C8B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E5ABE5-3A7F-EB71-E51F-D76D9FA6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51036-AFBB-C20C-786B-E1FBC466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A322F-0048-B7F7-9612-560AD92B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93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2AEBAE-4305-4F9E-04B6-A9557043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C65F56-C4B8-1A23-A198-49653B3A1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78591C-8244-E423-0724-E71B5FBE9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EBCAD5-3C49-6EBC-C6F9-F60E0F1FC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3CEAF-CCDC-65FE-917C-FA2D57F82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93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DFCFD7A4-D3F2-4692-9DF8-592CCA7E0962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E395E92-E300-1D1B-9A93-6790B1E8C837}"/>
              </a:ext>
            </a:extLst>
          </p:cNvPr>
          <p:cNvSpPr txBox="1"/>
          <p:nvPr/>
        </p:nvSpPr>
        <p:spPr>
          <a:xfrm>
            <a:off x="4415648" y="1003017"/>
            <a:ext cx="4418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Der Fluch des Wissens!</a:t>
            </a:r>
          </a:p>
          <a:p>
            <a:pPr algn="ctr"/>
            <a:endParaRPr lang="de-DE" sz="36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Jochen Kruppa-Scheetz</a:t>
            </a:r>
          </a:p>
        </p:txBody>
      </p:sp>
    </p:spTree>
    <p:extLst>
      <p:ext uri="{BB962C8B-B14F-4D97-AF65-F5344CB8AC3E}">
        <p14:creationId xmlns:p14="http://schemas.microsoft.com/office/powerpoint/2010/main" val="276593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AD5908-84B9-150F-2D25-9E38347D9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B002980D-A344-8E81-B516-7D05D9020F7E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82FE59-8377-71F2-A41B-F41B2A2941ED}"/>
              </a:ext>
            </a:extLst>
          </p:cNvPr>
          <p:cNvSpPr/>
          <p:nvPr/>
        </p:nvSpPr>
        <p:spPr>
          <a:xfrm rot="4139722">
            <a:off x="7431882" y="888251"/>
            <a:ext cx="1122745" cy="4246046"/>
          </a:xfrm>
          <a:prstGeom prst="ellips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D3951FF-CA84-B74F-9AF6-827055E7B17F}"/>
              </a:ext>
            </a:extLst>
          </p:cNvPr>
          <p:cNvSpPr txBox="1"/>
          <p:nvPr/>
        </p:nvSpPr>
        <p:spPr>
          <a:xfrm>
            <a:off x="3796497" y="664391"/>
            <a:ext cx="51854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Mach mal was, was du so richtig nicht kannst!</a:t>
            </a:r>
            <a:endParaRPr lang="de-DE" sz="2000" i="1" dirty="0">
              <a:solidFill>
                <a:schemeClr val="bg1"/>
              </a:solidFill>
            </a:endParaRPr>
          </a:p>
        </p:txBody>
      </p:sp>
      <p:sp>
        <p:nvSpPr>
          <p:cNvPr id="7" name="Eckige Klammer links 6">
            <a:extLst>
              <a:ext uri="{FF2B5EF4-FFF2-40B4-BE49-F238E27FC236}">
                <a16:creationId xmlns:a16="http://schemas.microsoft.com/office/drawing/2014/main" id="{97559647-E01B-0321-12CF-48E4C4A89A6C}"/>
              </a:ext>
            </a:extLst>
          </p:cNvPr>
          <p:cNvSpPr/>
          <p:nvPr/>
        </p:nvSpPr>
        <p:spPr>
          <a:xfrm rot="16200000">
            <a:off x="5907338" y="-2391712"/>
            <a:ext cx="181519" cy="5088042"/>
          </a:xfrm>
          <a:prstGeom prst="leftBracke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58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42863E-A0A3-B946-7352-6EB702F73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1045D9FD-5B05-9063-B94B-C198E966EEC3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F901BA3-9E46-62C8-20C9-010D39E53577}"/>
              </a:ext>
            </a:extLst>
          </p:cNvPr>
          <p:cNvSpPr txBox="1"/>
          <p:nvPr/>
        </p:nvSpPr>
        <p:spPr>
          <a:xfrm>
            <a:off x="3407267" y="771524"/>
            <a:ext cx="51854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Anfänger wollen konkrete Beispiele…</a:t>
            </a:r>
            <a:endParaRPr lang="de-DE" sz="2000" i="1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4FFD46-1B91-4939-C0BE-CB2A4BDA8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285" y="963588"/>
            <a:ext cx="2338099" cy="320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7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EB8265-7E2A-6BE2-A953-6768FE8EF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A570893C-DDEB-88FC-5AF7-BC06E9294C39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9045B9A-98BE-B127-B3E8-ABFE8F657CA5}"/>
              </a:ext>
            </a:extLst>
          </p:cNvPr>
          <p:cNvSpPr txBox="1"/>
          <p:nvPr/>
        </p:nvSpPr>
        <p:spPr>
          <a:xfrm>
            <a:off x="4109013" y="1003017"/>
            <a:ext cx="51854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Proverben strukturieren den Tag!</a:t>
            </a:r>
            <a:endParaRPr lang="de-DE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F5BE10-BEF6-5CF2-F08A-123ACAE7D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046C6D88-1DEB-2893-006A-AD9CCCD21744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27672E5-54C9-B67C-C953-50D627E9CD57}"/>
              </a:ext>
            </a:extLst>
          </p:cNvPr>
          <p:cNvSpPr txBox="1"/>
          <p:nvPr/>
        </p:nvSpPr>
        <p:spPr>
          <a:xfrm>
            <a:off x="4032007" y="282491"/>
            <a:ext cx="51854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Es war einmal…</a:t>
            </a:r>
          </a:p>
          <a:p>
            <a:pPr algn="ctr"/>
            <a:endParaRPr lang="de-DE" sz="4400" b="1" dirty="0">
              <a:solidFill>
                <a:schemeClr val="bg1"/>
              </a:solidFill>
            </a:endParaRPr>
          </a:p>
          <a:p>
            <a:pPr algn="ctr"/>
            <a:r>
              <a:rPr lang="de-DE" sz="4400" b="1" dirty="0">
                <a:solidFill>
                  <a:schemeClr val="bg1"/>
                </a:solidFill>
              </a:rPr>
              <a:t>Erzähle eine Geschichte, wann immer es geht.</a:t>
            </a:r>
          </a:p>
          <a:p>
            <a:pPr algn="ctr"/>
            <a:endParaRPr lang="de-DE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8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557ED9-2C1F-05D7-6622-071E08A83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87AE245B-F963-4BE3-99E2-C7C79C7703E1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1CE0338-696A-4116-174F-818B2488FADA}"/>
              </a:ext>
            </a:extLst>
          </p:cNvPr>
          <p:cNvSpPr txBox="1"/>
          <p:nvPr/>
        </p:nvSpPr>
        <p:spPr>
          <a:xfrm>
            <a:off x="4415648" y="1003017"/>
            <a:ext cx="44181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Alle werden dümmer, je älter du wirst.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6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273AFE-B539-1DB3-9825-A48508F08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B320BEEE-9CC1-02EF-48CB-961D0F1565FF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A21ECC6-95F5-1B96-AE53-FB7BCAC23267}"/>
              </a:ext>
            </a:extLst>
          </p:cNvPr>
          <p:cNvSpPr txBox="1"/>
          <p:nvPr/>
        </p:nvSpPr>
        <p:spPr>
          <a:xfrm>
            <a:off x="4415648" y="1003017"/>
            <a:ext cx="44181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Experte sein wollen, obwohl du es nicht bist?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15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1452AB-FCD8-6E90-E17C-E1018C6A2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7EC679D8-249D-6AE6-6A4E-94073B0DD6EC}"/>
              </a:ext>
            </a:extLst>
          </p:cNvPr>
          <p:cNvSpPr/>
          <p:nvPr/>
        </p:nvSpPr>
        <p:spPr>
          <a:xfrm flipV="1">
            <a:off x="2314711" y="0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1">
            <a:extLst>
              <a:ext uri="{FF2B5EF4-FFF2-40B4-BE49-F238E27FC236}">
                <a16:creationId xmlns:a16="http://schemas.microsoft.com/office/drawing/2014/main" id="{F59CE9F5-500E-07BF-801B-4CD60A5819F0}"/>
              </a:ext>
            </a:extLst>
          </p:cNvPr>
          <p:cNvSpPr/>
          <p:nvPr/>
        </p:nvSpPr>
        <p:spPr>
          <a:xfrm rot="16200000">
            <a:off x="5939840" y="-369394"/>
            <a:ext cx="895047" cy="485490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019AB6-5521-597E-55DB-2995782E9DF2}"/>
              </a:ext>
            </a:extLst>
          </p:cNvPr>
          <p:cNvSpPr txBox="1"/>
          <p:nvPr/>
        </p:nvSpPr>
        <p:spPr>
          <a:xfrm>
            <a:off x="4009697" y="2487824"/>
            <a:ext cx="16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noProof="0" dirty="0">
                <a:solidFill>
                  <a:schemeClr val="bg1"/>
                </a:solidFill>
              </a:rPr>
              <a:t>konkret</a:t>
            </a:r>
            <a:endParaRPr lang="en-GB" sz="2400" i="1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830C4F7-7B8A-8180-7E4E-DD52F3217AB4}"/>
              </a:ext>
            </a:extLst>
          </p:cNvPr>
          <p:cNvSpPr txBox="1"/>
          <p:nvPr/>
        </p:nvSpPr>
        <p:spPr>
          <a:xfrm>
            <a:off x="8199051" y="2487824"/>
            <a:ext cx="16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noProof="0" dirty="0">
                <a:solidFill>
                  <a:schemeClr val="bg1"/>
                </a:solidFill>
              </a:rPr>
              <a:t>abstrakt</a:t>
            </a:r>
            <a:endParaRPr lang="en-GB" sz="2400" i="1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C6DE6EC-C8D1-9A78-FAA8-ADB86FA0B0E6}"/>
              </a:ext>
            </a:extLst>
          </p:cNvPr>
          <p:cNvSpPr txBox="1"/>
          <p:nvPr/>
        </p:nvSpPr>
        <p:spPr>
          <a:xfrm>
            <a:off x="3959910" y="1148870"/>
            <a:ext cx="16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noProof="0" dirty="0">
                <a:solidFill>
                  <a:schemeClr val="bg1"/>
                </a:solidFill>
              </a:rPr>
              <a:t>Novize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4ECBD83-1DB8-085C-6EAF-6694279FA505}"/>
              </a:ext>
            </a:extLst>
          </p:cNvPr>
          <p:cNvSpPr txBox="1"/>
          <p:nvPr/>
        </p:nvSpPr>
        <p:spPr>
          <a:xfrm>
            <a:off x="8182303" y="1166710"/>
            <a:ext cx="16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noProof="0" dirty="0">
                <a:solidFill>
                  <a:schemeClr val="bg1"/>
                </a:solidFill>
              </a:rPr>
              <a:t>Experte</a:t>
            </a:r>
            <a:endParaRPr lang="en-GB" sz="2400" b="1" dirty="0">
              <a:solidFill>
                <a:schemeClr val="bg1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A7F06E1-5D43-4A06-9D59-96E43BADEA3D}"/>
              </a:ext>
            </a:extLst>
          </p:cNvPr>
          <p:cNvCxnSpPr>
            <a:cxnSpLocks/>
          </p:cNvCxnSpPr>
          <p:nvPr/>
        </p:nvCxnSpPr>
        <p:spPr>
          <a:xfrm>
            <a:off x="5132832" y="1397543"/>
            <a:ext cx="2901696" cy="0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E16493-B4BE-11AC-05EF-B191234DC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ADDDBA6F-D289-221C-ACC3-8D624AC5644F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D616E06-DD7C-90CC-F07B-1A1ABD130BCE}"/>
              </a:ext>
            </a:extLst>
          </p:cNvPr>
          <p:cNvSpPr txBox="1"/>
          <p:nvPr/>
        </p:nvSpPr>
        <p:spPr>
          <a:xfrm>
            <a:off x="4415648" y="1003017"/>
            <a:ext cx="4418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Schnack abstrakt. 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91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1A2C22-A270-85FD-0493-00D2C7DFC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3C4F5B85-787C-5A17-943E-076C54A4CAA6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2B9A134-5191-5D42-086F-0166D9590AAE}"/>
              </a:ext>
            </a:extLst>
          </p:cNvPr>
          <p:cNvCxnSpPr/>
          <p:nvPr/>
        </p:nvCxnSpPr>
        <p:spPr>
          <a:xfrm flipV="1">
            <a:off x="4684790" y="3651308"/>
            <a:ext cx="444190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1F998CC-D4B4-9C78-BBAE-09B35301AC9D}"/>
              </a:ext>
            </a:extLst>
          </p:cNvPr>
          <p:cNvSpPr txBox="1"/>
          <p:nvPr/>
        </p:nvSpPr>
        <p:spPr>
          <a:xfrm>
            <a:off x="6554477" y="3698808"/>
            <a:ext cx="70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71E882-75C9-9073-2953-E50DCD781390}"/>
              </a:ext>
            </a:extLst>
          </p:cNvPr>
          <p:cNvSpPr txBox="1"/>
          <p:nvPr/>
        </p:nvSpPr>
        <p:spPr>
          <a:xfrm rot="16200000">
            <a:off x="4160940" y="1858857"/>
            <a:ext cx="131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Knowledge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06052EC-A072-C3C9-E05F-745F4899ACD5}"/>
              </a:ext>
            </a:extLst>
          </p:cNvPr>
          <p:cNvCxnSpPr>
            <a:cxnSpLocks/>
          </p:cNvCxnSpPr>
          <p:nvPr/>
        </p:nvCxnSpPr>
        <p:spPr>
          <a:xfrm>
            <a:off x="5045345" y="2368291"/>
            <a:ext cx="3958682" cy="7242"/>
          </a:xfrm>
          <a:prstGeom prst="straightConnector1">
            <a:avLst/>
          </a:prstGeom>
          <a:ln w="4762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E8B43D05-650E-3CBB-500B-B747B041B4FE}"/>
              </a:ext>
            </a:extLst>
          </p:cNvPr>
          <p:cNvSpPr txBox="1"/>
          <p:nvPr/>
        </p:nvSpPr>
        <p:spPr>
          <a:xfrm>
            <a:off x="6075903" y="2403930"/>
            <a:ext cx="20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Novice knowledge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0707E08-475B-FC7E-6BDC-A8CDF32F3099}"/>
              </a:ext>
            </a:extLst>
          </p:cNvPr>
          <p:cNvCxnSpPr/>
          <p:nvPr/>
        </p:nvCxnSpPr>
        <p:spPr>
          <a:xfrm flipV="1">
            <a:off x="5045345" y="638470"/>
            <a:ext cx="3958682" cy="1737063"/>
          </a:xfrm>
          <a:prstGeom prst="straightConnector1">
            <a:avLst/>
          </a:prstGeom>
          <a:ln w="4762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25E77DB-67D9-876C-E115-4FE8794F6215}"/>
              </a:ext>
            </a:extLst>
          </p:cNvPr>
          <p:cNvSpPr txBox="1"/>
          <p:nvPr/>
        </p:nvSpPr>
        <p:spPr>
          <a:xfrm rot="20180334">
            <a:off x="6031297" y="784523"/>
            <a:ext cx="20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Expert knowledge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EE4FEBF-F77E-E4BB-4A23-0F9496C33EC3}"/>
              </a:ext>
            </a:extLst>
          </p:cNvPr>
          <p:cNvCxnSpPr>
            <a:cxnSpLocks/>
          </p:cNvCxnSpPr>
          <p:nvPr/>
        </p:nvCxnSpPr>
        <p:spPr>
          <a:xfrm flipH="1" flipV="1">
            <a:off x="5045345" y="203572"/>
            <a:ext cx="1" cy="36799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9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42423-4B4D-A537-44EA-2150A229C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C7225D27-7AC1-9F9B-960A-C826E6DDB4C3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65F3770-20F6-73B5-50CA-D70CC451C005}"/>
              </a:ext>
            </a:extLst>
          </p:cNvPr>
          <p:cNvCxnSpPr/>
          <p:nvPr/>
        </p:nvCxnSpPr>
        <p:spPr>
          <a:xfrm flipV="1">
            <a:off x="4684790" y="3651308"/>
            <a:ext cx="444190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4EBB9031-4201-F560-AC08-2411E58520DC}"/>
              </a:ext>
            </a:extLst>
          </p:cNvPr>
          <p:cNvSpPr txBox="1"/>
          <p:nvPr/>
        </p:nvSpPr>
        <p:spPr>
          <a:xfrm>
            <a:off x="6554477" y="3698808"/>
            <a:ext cx="70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CC7F1B-A07C-A126-1CF2-1357E47689BC}"/>
              </a:ext>
            </a:extLst>
          </p:cNvPr>
          <p:cNvSpPr txBox="1"/>
          <p:nvPr/>
        </p:nvSpPr>
        <p:spPr>
          <a:xfrm rot="16200000">
            <a:off x="4160940" y="1858857"/>
            <a:ext cx="131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Knowledge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9D000AC-233B-10C4-D83D-37FEF50CF7CE}"/>
              </a:ext>
            </a:extLst>
          </p:cNvPr>
          <p:cNvCxnSpPr>
            <a:cxnSpLocks/>
          </p:cNvCxnSpPr>
          <p:nvPr/>
        </p:nvCxnSpPr>
        <p:spPr>
          <a:xfrm>
            <a:off x="5045345" y="2368291"/>
            <a:ext cx="3958682" cy="1060709"/>
          </a:xfrm>
          <a:prstGeom prst="straightConnector1">
            <a:avLst/>
          </a:prstGeom>
          <a:ln w="4762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88B50D1-8E2A-C4DB-A13A-CC788C6380B9}"/>
              </a:ext>
            </a:extLst>
          </p:cNvPr>
          <p:cNvSpPr txBox="1"/>
          <p:nvPr/>
        </p:nvSpPr>
        <p:spPr>
          <a:xfrm>
            <a:off x="5765799" y="2851817"/>
            <a:ext cx="20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Novice knowledge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ED03866-FFE6-50A6-A287-9C7B2A43399A}"/>
              </a:ext>
            </a:extLst>
          </p:cNvPr>
          <p:cNvCxnSpPr>
            <a:cxnSpLocks/>
          </p:cNvCxnSpPr>
          <p:nvPr/>
        </p:nvCxnSpPr>
        <p:spPr>
          <a:xfrm flipV="1">
            <a:off x="5045345" y="2043523"/>
            <a:ext cx="3942426" cy="332010"/>
          </a:xfrm>
          <a:prstGeom prst="straightConnector1">
            <a:avLst/>
          </a:prstGeom>
          <a:ln w="4762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205435C-BC47-03D5-6E5D-EB1BD6CC4A0A}"/>
              </a:ext>
            </a:extLst>
          </p:cNvPr>
          <p:cNvSpPr txBox="1"/>
          <p:nvPr/>
        </p:nvSpPr>
        <p:spPr>
          <a:xfrm rot="21295492">
            <a:off x="6421441" y="1502487"/>
            <a:ext cx="20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Expert knowledge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671AA96-D533-41E5-4AFD-828309CA9068}"/>
              </a:ext>
            </a:extLst>
          </p:cNvPr>
          <p:cNvCxnSpPr/>
          <p:nvPr/>
        </p:nvCxnSpPr>
        <p:spPr>
          <a:xfrm flipH="1" flipV="1">
            <a:off x="5045345" y="203572"/>
            <a:ext cx="1" cy="36799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96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A88C86-7DF2-055E-406D-37C777A4E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CDE48F4B-7CFB-65B4-2296-6D82A797596D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603158C-8B3D-6A8A-0D1C-F214682D1426}"/>
              </a:ext>
            </a:extLst>
          </p:cNvPr>
          <p:cNvSpPr txBox="1"/>
          <p:nvPr/>
        </p:nvSpPr>
        <p:spPr>
          <a:xfrm>
            <a:off x="2858947" y="146491"/>
            <a:ext cx="515073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Fluch der Effizienz…</a:t>
            </a:r>
          </a:p>
          <a:p>
            <a:pPr algn="ctr"/>
            <a:endParaRPr lang="de-DE" sz="4400" b="1" dirty="0">
              <a:solidFill>
                <a:schemeClr val="bg1"/>
              </a:solidFill>
            </a:endParaRPr>
          </a:p>
          <a:p>
            <a:pPr algn="ctr"/>
            <a:r>
              <a:rPr lang="de-DE" sz="3200" b="1" i="1" dirty="0">
                <a:solidFill>
                  <a:schemeClr val="bg1"/>
                </a:solidFill>
              </a:rPr>
              <a:t>(auch das noch)</a:t>
            </a:r>
            <a:endParaRPr lang="de-DE" sz="3200" i="1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3C0FB1E-D3A3-AFB9-1290-89EA58B73A4B}"/>
              </a:ext>
            </a:extLst>
          </p:cNvPr>
          <p:cNvSpPr txBox="1"/>
          <p:nvPr/>
        </p:nvSpPr>
        <p:spPr>
          <a:xfrm>
            <a:off x="8563964" y="2762592"/>
            <a:ext cx="1768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200" b="1" dirty="0">
                <a:solidFill>
                  <a:schemeClr val="bg1"/>
                </a:solidFill>
              </a:rPr>
              <a:t>20x</a:t>
            </a:r>
            <a:endParaRPr lang="de-DE" sz="7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69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0446D7-8396-5D23-4A51-A645F9440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535C4BD8-6CA5-2AC9-9824-19F78E5F27FF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2F51520-8A9C-1F9C-9864-F52D7C008019}"/>
              </a:ext>
            </a:extLst>
          </p:cNvPr>
          <p:cNvSpPr txBox="1"/>
          <p:nvPr/>
        </p:nvSpPr>
        <p:spPr>
          <a:xfrm>
            <a:off x="4109013" y="1003017"/>
            <a:ext cx="518545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Wie wär‘s mal mit Lösungen?</a:t>
            </a:r>
          </a:p>
          <a:p>
            <a:pPr algn="ctr"/>
            <a:endParaRPr lang="de-DE" sz="4400" b="1" i="1" dirty="0">
              <a:solidFill>
                <a:schemeClr val="bg1"/>
              </a:solidFill>
            </a:endParaRPr>
          </a:p>
          <a:p>
            <a:pPr algn="ctr"/>
            <a:r>
              <a:rPr lang="de-DE" sz="2000" b="1" i="1" dirty="0">
                <a:solidFill>
                  <a:schemeClr val="bg1"/>
                </a:solidFill>
              </a:rPr>
              <a:t>(Kennen Sie das auch, dass Ihre Folien passiv aggressiv werden?)</a:t>
            </a:r>
            <a:endParaRPr lang="de-DE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61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891C516DB217F44BBCB512C1F80D1F9" ma:contentTypeVersion="16" ma:contentTypeDescription="Ein neues Dokument erstellen." ma:contentTypeScope="" ma:versionID="9ff1013623793293257c40f8ba0bd5a5">
  <xsd:schema xmlns:xsd="http://www.w3.org/2001/XMLSchema" xmlns:xs="http://www.w3.org/2001/XMLSchema" xmlns:p="http://schemas.microsoft.com/office/2006/metadata/properties" xmlns:ns2="7b2087a2-aa00-459f-afbf-d31d677ab458" xmlns:ns3="46e6d2b1-d0b4-41c7-b220-e565bb4fc6c5" targetNamespace="http://schemas.microsoft.com/office/2006/metadata/properties" ma:root="true" ma:fieldsID="c03ee18f4f76b67607e6bcc9fc33ceaf" ns2:_="" ns3:_="">
    <xsd:import namespace="7b2087a2-aa00-459f-afbf-d31d677ab458"/>
    <xsd:import namespace="46e6d2b1-d0b4-41c7-b220-e565bb4fc6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LengthInSeconds" minOccurs="0"/>
                <xsd:element ref="ns2:MediaServiceLocation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2087a2-aa00-459f-afbf-d31d677ab4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d2f3aa19-da7d-4521-bc4a-7ede8af266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6d2b1-d0b4-41c7-b220-e565bb4fc6c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186b798-dc22-442e-ad11-a9857573c3ba}" ma:internalName="TaxCatchAll" ma:showField="CatchAllData" ma:web="46e6d2b1-d0b4-41c7-b220-e565bb4fc6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b2087a2-aa00-459f-afbf-d31d677ab458">
      <Terms xmlns="http://schemas.microsoft.com/office/infopath/2007/PartnerControls"/>
    </lcf76f155ced4ddcb4097134ff3c332f>
    <TaxCatchAll xmlns="46e6d2b1-d0b4-41c7-b220-e565bb4fc6c5" xsi:nil="true"/>
  </documentManagement>
</p:properties>
</file>

<file path=customXml/itemProps1.xml><?xml version="1.0" encoding="utf-8"?>
<ds:datastoreItem xmlns:ds="http://schemas.openxmlformats.org/officeDocument/2006/customXml" ds:itemID="{AA310655-5612-42EF-8CC8-A867C75297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2087a2-aa00-459f-afbf-d31d677ab458"/>
    <ds:schemaRef ds:uri="46e6d2b1-d0b4-41c7-b220-e565bb4fc6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915D31-0063-48F2-812D-B2A832D8CC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A8A584-B229-498F-BE4C-F8B50D9DB5F1}">
  <ds:schemaRefs>
    <ds:schemaRef ds:uri="http://www.w3.org/XML/1998/namespace"/>
    <ds:schemaRef ds:uri="http://schemas.microsoft.com/office/infopath/2007/PartnerControls"/>
    <ds:schemaRef ds:uri="7b2087a2-aa00-459f-afbf-d31d677ab458"/>
    <ds:schemaRef ds:uri="http://purl.org/dc/elements/1.1/"/>
    <ds:schemaRef ds:uri="46e6d2b1-d0b4-41c7-b220-e565bb4fc6c5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Macintosh PowerPoint</Application>
  <PresentationFormat>Breitbild</PresentationFormat>
  <Paragraphs>32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Osnabrueck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Rödenbeck, Leonie</dc:creator>
  <cp:lastModifiedBy>Kruppa-Scheetz, Jochen</cp:lastModifiedBy>
  <cp:revision>8</cp:revision>
  <dcterms:created xsi:type="dcterms:W3CDTF">2025-09-24T11:16:14Z</dcterms:created>
  <dcterms:modified xsi:type="dcterms:W3CDTF">2025-10-28T19:00:40Z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0x0101009891C516DB217F44BBCB512C1F80D1F9</vt:lpwstr>
  </property>
  <property fmtid="{D5CDD505-2E9C-101B-9397-08002B2CF9AE}" pid="3" name="MediaServiceImageTags">
    <vt:lpwstr/>
  </property>
</Properties>
</file>