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304" r:id="rId9"/>
    <p:sldId id="306" r:id="rId10"/>
    <p:sldId id="307" r:id="rId11"/>
    <p:sldId id="308" r:id="rId12"/>
    <p:sldId id="309" r:id="rId13"/>
    <p:sldId id="264" r:id="rId14"/>
    <p:sldId id="263" r:id="rId15"/>
    <p:sldId id="271" r:id="rId16"/>
    <p:sldId id="270" r:id="rId17"/>
    <p:sldId id="272" r:id="rId18"/>
    <p:sldId id="273" r:id="rId19"/>
    <p:sldId id="274" r:id="rId20"/>
    <p:sldId id="275" r:id="rId21"/>
    <p:sldId id="257" r:id="rId22"/>
    <p:sldId id="258" r:id="rId23"/>
    <p:sldId id="259" r:id="rId24"/>
    <p:sldId id="260" r:id="rId25"/>
    <p:sldId id="276" r:id="rId26"/>
    <p:sldId id="277" r:id="rId27"/>
    <p:sldId id="278" r:id="rId28"/>
    <p:sldId id="310" r:id="rId29"/>
    <p:sldId id="279" r:id="rId30"/>
    <p:sldId id="280" r:id="rId31"/>
    <p:sldId id="281" r:id="rId32"/>
    <p:sldId id="282" r:id="rId33"/>
    <p:sldId id="283" r:id="rId34"/>
    <p:sldId id="284" r:id="rId35"/>
    <p:sldId id="293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4" r:id="rId45"/>
    <p:sldId id="311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4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4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3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9410-82A4-41C3-92C9-2AAB07301E00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3EDA5-3867-488C-811F-81554AEEC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74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423160"/>
            <a:ext cx="12192000" cy="2011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 SLICE OF 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8512-4978-4A8B-8BC8-BAA090435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82" y="1410706"/>
            <a:ext cx="6458541" cy="4036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D8EB89-3B82-4F63-A6FD-B031D5D88394}"/>
              </a:ext>
            </a:extLst>
          </p:cNvPr>
          <p:cNvSpPr txBox="1"/>
          <p:nvPr/>
        </p:nvSpPr>
        <p:spPr>
          <a:xfrm>
            <a:off x="0" y="561022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JOBCORSE</a:t>
            </a:r>
          </a:p>
        </p:txBody>
      </p:sp>
    </p:spTree>
    <p:extLst>
      <p:ext uri="{BB962C8B-B14F-4D97-AF65-F5344CB8AC3E}">
        <p14:creationId xmlns:p14="http://schemas.microsoft.com/office/powerpoint/2010/main" val="3667541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1904524"/>
            <a:ext cx="1110519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 App;</a:t>
            </a:r>
          </a:p>
          <a:p>
            <a:endParaRPr lang="en-US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Authentication\Identifier\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IdentifierInterface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Authentication\Middleware\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Cake\Http\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Psr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\Http\Message\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ServerRequestInterface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Import authentication classes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AuthenticationServiceProviderInterface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Implement Auth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    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bootstrap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	...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Load more plugins here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addPlugin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'Authentication’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Add Authentication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https://book.cakephp.org/authentication/2/en/index.html</a:t>
            </a:r>
          </a:p>
        </p:txBody>
      </p:sp>
    </p:spTree>
    <p:extLst>
      <p:ext uri="{BB962C8B-B14F-4D97-AF65-F5344CB8AC3E}">
        <p14:creationId xmlns:p14="http://schemas.microsoft.com/office/powerpoint/2010/main" val="402626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Application.php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MiddlewareQueue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	  . . .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AuthenticationMiddleware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Add Authentication middleware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middlewareQueue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07327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3897630" y="185166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/Controller/</a:t>
            </a:r>
            <a:r>
              <a:rPr lang="en-US" dirty="0" err="1"/>
              <a:t>AppController.php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304574"/>
            <a:ext cx="11105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():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RequestHandler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'Flash'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loadComponent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Authentication.Authentication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// Load Authentication component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45729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Models\Table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/Model/Table/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692331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743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Userstable.php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1219200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UsersTable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4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-250370" y="1480457"/>
            <a:ext cx="61613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'valid-email'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'rule'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281059" y="1595021"/>
            <a:ext cx="58238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lvl="0"/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9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internshipstable.php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45066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InternshipsTable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'User’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4016829" y="1480457"/>
            <a:ext cx="581297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8382000" y="1600200"/>
            <a:ext cx="3810000" cy="1472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hasMany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scalar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maxLength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requirePresence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041573" y="1186542"/>
            <a:ext cx="5867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</p:txBody>
      </p:sp>
    </p:spTree>
    <p:extLst>
      <p:ext uri="{BB962C8B-B14F-4D97-AF65-F5344CB8AC3E}">
        <p14:creationId xmlns:p14="http://schemas.microsoft.com/office/powerpoint/2010/main" val="196862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30" y="1371601"/>
            <a:ext cx="57803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internships based on employers 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 ='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Return available internships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'all'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29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applicationstable.php</a:t>
            </a:r>
            <a:endParaRPr lang="en-US" sz="72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-1" y="1480457"/>
            <a:ext cx="46155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App\Model\Table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Query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Cake\Validation\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ApplicationsTable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actsAs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'Containable'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User'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'Application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initialize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$config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setTable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setDisplayField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setPrimaryKey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belongsTo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foreignKey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joinType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'INNER'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0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Composer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999373D-7E08-4297-ACCE-212AC59B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46251"/>
            <a:ext cx="4857750" cy="57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130629" y="1371601"/>
            <a:ext cx="61939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validationDefault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integer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allowEmptyString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'create'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notEmptyDate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$validator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3168A-ECFF-4B63-8F31-6A5A84B1F634}"/>
              </a:ext>
            </a:extLst>
          </p:cNvPr>
          <p:cNvSpPr txBox="1"/>
          <p:nvPr/>
        </p:nvSpPr>
        <p:spPr>
          <a:xfrm>
            <a:off x="6455233" y="1371600"/>
            <a:ext cx="5867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RulesChecker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existsIn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errorField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$rules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680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Models\Entity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/Model/Entity/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86" b="2433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08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DefaultPasswordHasher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Authentication\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IdentityInterface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first_name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last_name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'email'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school_years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931FF-745E-412D-9C82-A2F25DAE30CF}"/>
              </a:ext>
            </a:extLst>
          </p:cNvPr>
          <p:cNvSpPr txBox="1"/>
          <p:nvPr/>
        </p:nvSpPr>
        <p:spPr>
          <a:xfrm>
            <a:off x="6248400" y="1480457"/>
            <a:ext cx="594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$_hidden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getIdentifier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 Authentication\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IdentityInterface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method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   */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getOriginalData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635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Internship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company_name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company_location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job_type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pdf_url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9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Application.php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579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App\Model\Entity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Cake\ORM\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Entity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$_accessible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internship_id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created_at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updated_at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];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41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/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 err="1"/>
              <a:t>src</a:t>
            </a:r>
            <a:r>
              <a:rPr lang="en-US" b="1" dirty="0"/>
              <a:t>/Controller/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BD2F62-88FA-47BB-8BC6-5B8C3FEB0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808242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7559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USERSCONTROLLER.php</a:t>
            </a:r>
            <a:endParaRPr lang="en-US" sz="8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5744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Allow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unathorized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users to use these functions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allows them to view the pages associated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login'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'register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00034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744445"/>
            <a:ext cx="587590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</a:t>
            </a:r>
          </a:p>
        </p:txBody>
      </p:sp>
    </p:spTree>
    <p:extLst>
      <p:ext uri="{BB962C8B-B14F-4D97-AF65-F5344CB8AC3E}">
        <p14:creationId xmlns:p14="http://schemas.microsoft.com/office/powerpoint/2010/main" val="86146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 with Applications and Internships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1505" y="3077357"/>
            <a:ext cx="5056334" cy="32841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/users/view/{id}</a:t>
            </a:r>
          </a:p>
        </p:txBody>
      </p:sp>
    </p:spTree>
    <p:extLst>
      <p:ext uri="{BB962C8B-B14F-4D97-AF65-F5344CB8AC3E}">
        <p14:creationId xmlns:p14="http://schemas.microsoft.com/office/powerpoint/2010/main" val="375034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DOWNLOAD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C8425-725E-47DF-A5E2-9AFA12DF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3211286"/>
            <a:ext cx="11896725" cy="350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FF5C5-7086-44EB-AD9B-01B4C734BA47}"/>
              </a:ext>
            </a:extLst>
          </p:cNvPr>
          <p:cNvSpPr txBox="1"/>
          <p:nvPr/>
        </p:nvSpPr>
        <p:spPr>
          <a:xfrm>
            <a:off x="174171" y="2133209"/>
            <a:ext cx="118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https://getcomposer.org/download/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3015345" y="54060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empty users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empty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9700" y="1627190"/>
            <a:ext cx="2177035" cy="4487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/users/add</a:t>
            </a:r>
          </a:p>
        </p:txBody>
      </p:sp>
    </p:spTree>
    <p:extLst>
      <p:ext uri="{BB962C8B-B14F-4D97-AF65-F5344CB8AC3E}">
        <p14:creationId xmlns:p14="http://schemas.microsoft.com/office/powerpoint/2010/main" val="224947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Fill user with data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saved.'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save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saved.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475A31-6E4B-4973-BE8A-7AFCE3329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6684" y="1627190"/>
            <a:ext cx="2193296" cy="4724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225985" y="6370238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/users/edit/{id}</a:t>
            </a:r>
          </a:p>
        </p:txBody>
      </p:sp>
    </p:spTree>
    <p:extLst>
      <p:ext uri="{BB962C8B-B14F-4D97-AF65-F5344CB8AC3E}">
        <p14:creationId xmlns:p14="http://schemas.microsoft.com/office/powerpoint/2010/main" val="2614789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Get user by $id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deleted successfully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has been deleted.'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delete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'The user could not be deleted. Please, try again.'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/users/delete/{id}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00" y="3739752"/>
            <a:ext cx="4206600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4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If the user is logged in send them away.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Send user to internships index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getLoginRedirect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??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'/internships'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'result'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$target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&amp;&amp; 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$result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isValid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Authentication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'Invalid username or password'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6750" y="3739752"/>
            <a:ext cx="3315299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13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logout()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logout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/logout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8112" y="3739752"/>
            <a:ext cx="3292575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01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741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register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This function doesn't actually do anything. It is only here to make the framework happy.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3203768" y="63115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</a:t>
            </a:r>
          </a:p>
        </p:txBody>
      </p:sp>
    </p:spTree>
    <p:extLst>
      <p:ext uri="{BB962C8B-B14F-4D97-AF65-F5344CB8AC3E}">
        <p14:creationId xmlns:p14="http://schemas.microsoft.com/office/powerpoint/2010/main" val="3201477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registerStudent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student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/register/student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4034" y="3097529"/>
            <a:ext cx="2440732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3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registeremployer</a:t>
            </a:r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812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user entity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Set empty entity to data and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to employer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success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registered and can 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User registration failed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'You are not registered'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debug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getErrors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$user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CA3A2-501A-42C5-9703-B3DB4400555C}"/>
              </a:ext>
            </a:extLst>
          </p:cNvPr>
          <p:cNvSpPr txBox="1"/>
          <p:nvPr/>
        </p:nvSpPr>
        <p:spPr>
          <a:xfrm>
            <a:off x="7082168" y="6425801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/register/employer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EB860C-5F24-4909-B445-C8757CC10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8403" y="3097529"/>
            <a:ext cx="2371994" cy="33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24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INTERNSHIPSCONTROLLER.php</a:t>
            </a:r>
            <a:endParaRPr lang="en-US" sz="6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40434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user_type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Student, return all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findAvailableInternships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Employer, return only theirs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findEmployersInternships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7720" y="4744445"/>
            <a:ext cx="5532463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</a:t>
            </a:r>
          </a:p>
        </p:txBody>
      </p:sp>
    </p:spTree>
    <p:extLst>
      <p:ext uri="{BB962C8B-B14F-4D97-AF65-F5344CB8AC3E}">
        <p14:creationId xmlns:p14="http://schemas.microsoft.com/office/powerpoint/2010/main" val="174730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263F2-4CD6-4C1C-96DE-1ACD777B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4" y="1491344"/>
            <a:ext cx="5885787" cy="44342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2BCF8-97C2-4DC9-82B4-7E071ACA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57" y="1528408"/>
            <a:ext cx="5787158" cy="4404511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9744851" y="4431776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02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internship of $id /w applications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372" y="4744445"/>
            <a:ext cx="4543159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/internships/view/{id}</a:t>
            </a:r>
          </a:p>
        </p:txBody>
      </p:sp>
    </p:spTree>
    <p:extLst>
      <p:ext uri="{BB962C8B-B14F-4D97-AF65-F5344CB8AC3E}">
        <p14:creationId xmlns:p14="http://schemas.microsoft.com/office/powerpoint/2010/main" val="3658182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new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getAttribute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'identity'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the internship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1070" y="2607958"/>
            <a:ext cx="3213087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/internships/add</a:t>
            </a:r>
          </a:p>
        </p:txBody>
      </p:sp>
    </p:spTree>
    <p:extLst>
      <p:ext uri="{BB962C8B-B14F-4D97-AF65-F5344CB8AC3E}">
        <p14:creationId xmlns:p14="http://schemas.microsoft.com/office/powerpoint/2010/main" val="2909674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of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internship data to the request data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See if there is an attached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getUploadedFiles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getClientFileName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File is attached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Generate a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for the filename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.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".pdf"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Set the directory to save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WWW_ROOT . </a:t>
            </a:r>
            <a:r>
              <a:rPr lang="en-US" sz="1200" dirty="0">
                <a:solidFill>
                  <a:srgbClr val="D16969"/>
                </a:solidFill>
                <a:latin typeface="Consolas" panose="020B0609020204030204" pitchFamily="49" charset="0"/>
              </a:rPr>
              <a:t>'/pdf/'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.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the file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$files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'file'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targetPath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pdf_url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uuid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saved.'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Save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406" y="2607958"/>
            <a:ext cx="2640414" cy="376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/internships/edit/{id}</a:t>
            </a:r>
          </a:p>
        </p:txBody>
      </p:sp>
    </p:spTree>
    <p:extLst>
      <p:ext uri="{BB962C8B-B14F-4D97-AF65-F5344CB8AC3E}">
        <p14:creationId xmlns:p14="http://schemas.microsoft.com/office/powerpoint/2010/main" val="15484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internship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success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Delete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internship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/internships/delete/{id}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15" y="4348122"/>
            <a:ext cx="8773370" cy="18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80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HOMECONTROLLER.php</a:t>
            </a:r>
            <a:endParaRPr lang="en-US" sz="88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0835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beforefilter</a:t>
            </a:r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77587"/>
            <a:ext cx="8561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(\Cake\Event\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EventInterface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beforeFilter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allowUnauthenticated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76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Empty function to load page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765B-075A-48DC-BE74-2E2BAE59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68" y="2703467"/>
            <a:ext cx="5784464" cy="36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1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274320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err="1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APPLICATIONSCONTROLLER.php</a:t>
            </a:r>
            <a:endParaRPr lang="en-US" sz="60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78852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Index()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all applications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paginate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2724" y="4744445"/>
            <a:ext cx="4522454" cy="1625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</a:t>
            </a:r>
          </a:p>
        </p:txBody>
      </p:sp>
    </p:spTree>
    <p:extLst>
      <p:ext uri="{BB962C8B-B14F-4D97-AF65-F5344CB8AC3E}">
        <p14:creationId xmlns:p14="http://schemas.microsoft.com/office/powerpoint/2010/main" val="1740809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view()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480457"/>
            <a:ext cx="9612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Return application of $id with internships and users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'contain'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A0BB7-C055-4F40-BABB-7BFA4496E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0272" y="4793715"/>
            <a:ext cx="5739599" cy="1536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9E32EF-1875-4FF7-ACE8-04F76ADE6673}"/>
              </a:ext>
            </a:extLst>
          </p:cNvPr>
          <p:cNvSpPr txBox="1"/>
          <p:nvPr/>
        </p:nvSpPr>
        <p:spPr>
          <a:xfrm>
            <a:off x="6187440" y="6370239"/>
            <a:ext cx="578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/applications/view/{id}</a:t>
            </a:r>
          </a:p>
        </p:txBody>
      </p:sp>
    </p:spTree>
    <p:extLst>
      <p:ext uri="{BB962C8B-B14F-4D97-AF65-F5344CB8AC3E}">
        <p14:creationId xmlns:p14="http://schemas.microsoft.com/office/powerpoint/2010/main" val="248290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2A403AB-25DE-4A7B-AB9C-2294632E6777}"/>
              </a:ext>
            </a:extLst>
          </p:cNvPr>
          <p:cNvSpPr/>
          <p:nvPr/>
        </p:nvSpPr>
        <p:spPr>
          <a:xfrm rot="18367431">
            <a:off x="4347883" y="461424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81C26-DFC8-4C19-9415-C33DBFD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75" y="1514303"/>
            <a:ext cx="6735250" cy="5094718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1ED664B8-A88D-400C-AAE3-1CD139193FFD}"/>
              </a:ext>
            </a:extLst>
          </p:cNvPr>
          <p:cNvSpPr/>
          <p:nvPr/>
        </p:nvSpPr>
        <p:spPr>
          <a:xfrm rot="15398112">
            <a:off x="6827314" y="5136869"/>
            <a:ext cx="1578428" cy="4136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1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add()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ngsanaUPC" panose="020B0502040204020203" pitchFamily="18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Create empty application entity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newEmptyEntity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Assign internship id and user id manually.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internship_id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Authentication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getIdentity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submitted.'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creation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6BD61-AB84-47CC-917E-B42CBCDF4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310" y="1482015"/>
            <a:ext cx="2604605" cy="4909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7275381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/applications/add/{id}</a:t>
            </a:r>
          </a:p>
        </p:txBody>
      </p:sp>
    </p:spTree>
    <p:extLst>
      <p:ext uri="{BB962C8B-B14F-4D97-AF65-F5344CB8AC3E}">
        <p14:creationId xmlns:p14="http://schemas.microsoft.com/office/powerpoint/2010/main" val="16730914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EDIT()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edit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applications by $id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'patch'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Fill entity with request data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patchEntity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getData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updated successfully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saved.'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update failed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saved. Please, try again.'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Internships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'list'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'limit'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compact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'internships'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6957224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/applications/edit/{id}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495306-63FB-43B4-9938-2BFE984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48" y="4409995"/>
            <a:ext cx="4506016" cy="19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5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DELETE()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66EBD-C9B1-4618-BCCA-10E9E9FE2D06}"/>
              </a:ext>
            </a:extLst>
          </p:cNvPr>
          <p:cNvSpPr txBox="1"/>
          <p:nvPr/>
        </p:nvSpPr>
        <p:spPr>
          <a:xfrm>
            <a:off x="0" y="1331867"/>
            <a:ext cx="85610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allowMethod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'delete'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Get application by $id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Applications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$application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deleted successfully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success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has been deleted.'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Application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delection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failed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Flash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'The application could not be deleted. Please, try again.'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$this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redirect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80A3-1E7B-49D8-BA50-EC04F69EB3BD}"/>
              </a:ext>
            </a:extLst>
          </p:cNvPr>
          <p:cNvSpPr txBox="1"/>
          <p:nvPr/>
        </p:nvSpPr>
        <p:spPr>
          <a:xfrm>
            <a:off x="3203768" y="6370239"/>
            <a:ext cx="5784464" cy="368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/applications/delete/{id}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E7F66-A65E-485B-82E3-6BDA1FE4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9315" y="4575694"/>
            <a:ext cx="8773370" cy="14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0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CakePHP</a:t>
            </a: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C8D0-1832-417F-943D-F18CA0AC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" y="1378728"/>
            <a:ext cx="5910426" cy="36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FDC4-A605-4F0C-8C35-4B96D3A7DCBB}"/>
              </a:ext>
            </a:extLst>
          </p:cNvPr>
          <p:cNvSpPr txBox="1"/>
          <p:nvPr/>
        </p:nvSpPr>
        <p:spPr>
          <a:xfrm>
            <a:off x="2660536" y="1486147"/>
            <a:ext cx="687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composer create-project --prefer-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dirty="0" err="1"/>
              <a:t>cakephp</a:t>
            </a:r>
            <a:r>
              <a:rPr lang="en-US" dirty="0"/>
              <a:t>/app:~4.0 </a:t>
            </a:r>
            <a:r>
              <a:rPr lang="en-US" dirty="0" err="1"/>
              <a:t>my_app_name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F3489-3446-4916-92AC-D1538837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8" y="1970028"/>
            <a:ext cx="7393440" cy="1747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0AA2F-F0C1-4A7B-8F60-9A546810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18" y="3717077"/>
            <a:ext cx="7393440" cy="3074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C3C51-1249-401E-A429-9F0DBCF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574" y="2366452"/>
            <a:ext cx="4497156" cy="414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app_local.php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1807845" y="2435960"/>
            <a:ext cx="8576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Datasources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'default'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[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'localhost'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'3306'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'username'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env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'DATABASE_URL'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],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],</a:t>
            </a:r>
          </a:p>
        </p:txBody>
      </p:sp>
    </p:spTree>
    <p:extLst>
      <p:ext uri="{BB962C8B-B14F-4D97-AF65-F5344CB8AC3E}">
        <p14:creationId xmlns:p14="http://schemas.microsoft.com/office/powerpoint/2010/main" val="72743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C6B1A6-926A-4D3F-A56F-4A806F45B943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  <a:cs typeface="AngsanaUPC" panose="020B0502040204020203" pitchFamily="18" charset="-34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2A38-D442-45C9-B09D-8DDF57BEE305}"/>
              </a:ext>
            </a:extLst>
          </p:cNvPr>
          <p:cNvSpPr txBox="1"/>
          <p:nvPr/>
        </p:nvSpPr>
        <p:spPr>
          <a:xfrm>
            <a:off x="4941570" y="1851660"/>
            <a:ext cx="23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/config/</a:t>
            </a:r>
            <a:r>
              <a:rPr lang="en-US" dirty="0" err="1"/>
              <a:t>routes.php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77410-6493-49A6-A6CA-A0BE92BA74AC}"/>
              </a:ext>
            </a:extLst>
          </p:cNvPr>
          <p:cNvSpPr txBox="1"/>
          <p:nvPr/>
        </p:nvSpPr>
        <p:spPr>
          <a:xfrm>
            <a:off x="543401" y="2235994"/>
            <a:ext cx="111051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&lt;?php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Cake\Routing\Route\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Cake\Routing\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setRouteClass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DashedRoute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$routes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scope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RouteBuilder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'index'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'login'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'register'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'/register/student'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registerStudent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'/register/employer'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registerEmployer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'/logout'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'controller'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'action'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=&gt;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'logout'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$builder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fallbacks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9767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10133</Words>
  <Application>Microsoft Office PowerPoint</Application>
  <PresentationFormat>Widescreen</PresentationFormat>
  <Paragraphs>794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Algerian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T. Kruskie</dc:creator>
  <cp:lastModifiedBy>Justin T. Kruskie</cp:lastModifiedBy>
  <cp:revision>21</cp:revision>
  <dcterms:created xsi:type="dcterms:W3CDTF">2021-02-15T15:48:15Z</dcterms:created>
  <dcterms:modified xsi:type="dcterms:W3CDTF">2021-02-17T18:40:03Z</dcterms:modified>
</cp:coreProperties>
</file>