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316" r:id="rId8"/>
    <p:sldId id="269" r:id="rId9"/>
    <p:sldId id="304" r:id="rId10"/>
    <p:sldId id="317" r:id="rId11"/>
    <p:sldId id="308" r:id="rId12"/>
    <p:sldId id="307" r:id="rId13"/>
    <p:sldId id="318" r:id="rId14"/>
    <p:sldId id="309" r:id="rId15"/>
    <p:sldId id="314" r:id="rId16"/>
    <p:sldId id="315" r:id="rId17"/>
    <p:sldId id="306" r:id="rId18"/>
    <p:sldId id="264" r:id="rId19"/>
    <p:sldId id="263" r:id="rId20"/>
    <p:sldId id="271" r:id="rId21"/>
    <p:sldId id="270" r:id="rId22"/>
    <p:sldId id="272" r:id="rId23"/>
    <p:sldId id="273" r:id="rId24"/>
    <p:sldId id="274" r:id="rId25"/>
    <p:sldId id="275" r:id="rId26"/>
    <p:sldId id="257" r:id="rId27"/>
    <p:sldId id="258" r:id="rId28"/>
    <p:sldId id="259" r:id="rId29"/>
    <p:sldId id="260" r:id="rId30"/>
    <p:sldId id="276" r:id="rId31"/>
    <p:sldId id="277" r:id="rId32"/>
    <p:sldId id="278" r:id="rId33"/>
    <p:sldId id="310" r:id="rId34"/>
    <p:sldId id="279" r:id="rId35"/>
    <p:sldId id="280" r:id="rId36"/>
    <p:sldId id="281" r:id="rId37"/>
    <p:sldId id="282" r:id="rId38"/>
    <p:sldId id="283" r:id="rId39"/>
    <p:sldId id="284" r:id="rId40"/>
    <p:sldId id="293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4" r:id="rId50"/>
    <p:sldId id="311" r:id="rId51"/>
    <p:sldId id="295" r:id="rId52"/>
    <p:sldId id="296" r:id="rId53"/>
    <p:sldId id="297" r:id="rId54"/>
    <p:sldId id="298" r:id="rId55"/>
    <p:sldId id="299" r:id="rId56"/>
    <p:sldId id="300" r:id="rId57"/>
    <p:sldId id="30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371600"/>
            <a:ext cx="68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</a:t>
            </a:r>
            <a:r>
              <a:rPr lang="en-US" dirty="0" err="1"/>
              <a:t>my_app_name</a:t>
            </a:r>
            <a:endParaRPr lang="en-US" dirty="0"/>
          </a:p>
          <a:p>
            <a:r>
              <a:rPr lang="en-US" dirty="0"/>
              <a:t>composer require "</a:t>
            </a:r>
            <a:r>
              <a:rPr lang="en-US" dirty="0" err="1"/>
              <a:t>cakephp</a:t>
            </a:r>
            <a:r>
              <a:rPr lang="en-US" dirty="0"/>
              <a:t>/authentication:^2.0"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132E-76E0-4199-9DA3-53F0355F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-1"/>
          <a:stretch/>
        </p:blipFill>
        <p:spPr>
          <a:xfrm>
            <a:off x="1346221" y="2185988"/>
            <a:ext cx="9499557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050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Define where users should be redirected to when they are not authenticated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unauthenticatedRedirect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queryParam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'redirect'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::CREDENTIAL_USERNAME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::CREDENTIAL_PASSWORD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the authenticators. Session should be first.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Authentication.Session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1C02-F614-4DFC-A05F-45315D1A7C04}"/>
              </a:ext>
            </a:extLst>
          </p:cNvPr>
          <p:cNvSpPr txBox="1"/>
          <p:nvPr/>
        </p:nvSpPr>
        <p:spPr>
          <a:xfrm>
            <a:off x="6238874" y="3811012"/>
            <a:ext cx="6191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Authentication.Form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identifiers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Authentication.Password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12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2956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10795</Words>
  <Application>Microsoft Office PowerPoint</Application>
  <PresentationFormat>Widescreen</PresentationFormat>
  <Paragraphs>846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33</cp:revision>
  <dcterms:created xsi:type="dcterms:W3CDTF">2021-02-15T15:48:15Z</dcterms:created>
  <dcterms:modified xsi:type="dcterms:W3CDTF">2021-03-15T13:59:07Z</dcterms:modified>
</cp:coreProperties>
</file>