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5" r:id="rId4"/>
    <p:sldId id="266" r:id="rId5"/>
    <p:sldId id="267" r:id="rId6"/>
    <p:sldId id="268" r:id="rId7"/>
    <p:sldId id="269" r:id="rId8"/>
    <p:sldId id="317" r:id="rId9"/>
    <p:sldId id="316" r:id="rId10"/>
    <p:sldId id="307" r:id="rId11"/>
    <p:sldId id="308" r:id="rId12"/>
    <p:sldId id="318" r:id="rId13"/>
    <p:sldId id="309" r:id="rId14"/>
    <p:sldId id="304" r:id="rId15"/>
    <p:sldId id="314" r:id="rId16"/>
    <p:sldId id="315" r:id="rId17"/>
    <p:sldId id="264" r:id="rId18"/>
    <p:sldId id="263" r:id="rId19"/>
    <p:sldId id="271" r:id="rId20"/>
    <p:sldId id="270" r:id="rId21"/>
    <p:sldId id="272" r:id="rId22"/>
    <p:sldId id="273" r:id="rId23"/>
    <p:sldId id="274" r:id="rId24"/>
    <p:sldId id="275" r:id="rId25"/>
    <p:sldId id="257" r:id="rId26"/>
    <p:sldId id="258" r:id="rId27"/>
    <p:sldId id="259" r:id="rId28"/>
    <p:sldId id="260" r:id="rId29"/>
    <p:sldId id="276" r:id="rId30"/>
    <p:sldId id="277" r:id="rId31"/>
    <p:sldId id="278" r:id="rId32"/>
    <p:sldId id="310" r:id="rId33"/>
    <p:sldId id="279" r:id="rId34"/>
    <p:sldId id="280" r:id="rId35"/>
    <p:sldId id="281" r:id="rId36"/>
    <p:sldId id="282" r:id="rId37"/>
    <p:sldId id="283" r:id="rId38"/>
    <p:sldId id="284" r:id="rId39"/>
    <p:sldId id="293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4" r:id="rId49"/>
    <p:sldId id="311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6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28" autoAdjust="0"/>
    <p:restoredTop sz="94660"/>
  </p:normalViewPr>
  <p:slideViewPr>
    <p:cSldViewPr snapToGrid="0">
      <p:cViewPr>
        <p:scale>
          <a:sx n="80" d="100"/>
          <a:sy n="80" d="100"/>
        </p:scale>
        <p:origin x="16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29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0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9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2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4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4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5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9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6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3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0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99410-82A4-41C3-92C9-2AAB07301E0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748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2423160"/>
            <a:ext cx="12192000" cy="20116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A SLICE OF  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EB8512-4978-4A8B-8BC8-BAA090435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782" y="1410706"/>
            <a:ext cx="6458541" cy="40365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D8EB89-3B82-4F63-A6FD-B031D5D88394}"/>
              </a:ext>
            </a:extLst>
          </p:cNvPr>
          <p:cNvSpPr txBox="1"/>
          <p:nvPr/>
        </p:nvSpPr>
        <p:spPr>
          <a:xfrm>
            <a:off x="0" y="5610225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Algerian" panose="04020705040A02060702" pitchFamily="82" charset="0"/>
              </a:rPr>
              <a:t>JOBCORSE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6974C5-53DB-4DB7-8253-2A8507915F04}"/>
              </a:ext>
            </a:extLst>
          </p:cNvPr>
          <p:cNvSpPr txBox="1"/>
          <p:nvPr/>
        </p:nvSpPr>
        <p:spPr>
          <a:xfrm>
            <a:off x="3028237" y="16668"/>
            <a:ext cx="613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Code: https://github.com/jkruskie/cis-355-intern-project</a:t>
            </a:r>
          </a:p>
        </p:txBody>
      </p:sp>
    </p:spTree>
    <p:extLst>
      <p:ext uri="{BB962C8B-B14F-4D97-AF65-F5344CB8AC3E}">
        <p14:creationId xmlns:p14="http://schemas.microsoft.com/office/powerpoint/2010/main" val="3667541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CONFIGURATION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F2A38-D442-45C9-B09D-8DDF57BEE305}"/>
              </a:ext>
            </a:extLst>
          </p:cNvPr>
          <p:cNvSpPr txBox="1"/>
          <p:nvPr/>
        </p:nvSpPr>
        <p:spPr>
          <a:xfrm>
            <a:off x="4941570" y="1851660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Application.php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77410-6493-49A6-A6CA-A0BE92BA74AC}"/>
              </a:ext>
            </a:extLst>
          </p:cNvPr>
          <p:cNvSpPr txBox="1"/>
          <p:nvPr/>
        </p:nvSpPr>
        <p:spPr>
          <a:xfrm>
            <a:off x="543401" y="1904524"/>
            <a:ext cx="1110519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Namespace App;</a:t>
            </a:r>
          </a:p>
          <a:p>
            <a:endParaRPr lang="en-US" sz="1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Authentication\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AuthenticationService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Authentication\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AuthenticationServiceInterface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Authentication\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AuthenticationServiceProviderInterface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Authentication\Identifier\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IdentifierInterface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Authentication\Middleware\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AuthenticationMiddleware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Cake\Http\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MiddlewareQueue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Cake\Routing\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Psr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\Http\Message\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ServerRequestInterface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Import authentication classes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Application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BaseApplication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AuthenticationServiceProviderInterface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 Implement Auth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    </a:t>
            </a:r>
          </a:p>
          <a:p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	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bootstrap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():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	...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Load more plugins here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addPlugin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'Authentication’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Add Authentication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https://book.cakephp.org/authentication/2/en/index.html</a:t>
            </a:r>
          </a:p>
        </p:txBody>
      </p:sp>
    </p:spTree>
    <p:extLst>
      <p:ext uri="{BB962C8B-B14F-4D97-AF65-F5344CB8AC3E}">
        <p14:creationId xmlns:p14="http://schemas.microsoft.com/office/powerpoint/2010/main" val="4026261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CONFIGURATION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F2A38-D442-45C9-B09D-8DDF57BEE305}"/>
              </a:ext>
            </a:extLst>
          </p:cNvPr>
          <p:cNvSpPr txBox="1"/>
          <p:nvPr/>
        </p:nvSpPr>
        <p:spPr>
          <a:xfrm>
            <a:off x="4941570" y="1851660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Application.php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77410-6493-49A6-A6CA-A0BE92BA74AC}"/>
              </a:ext>
            </a:extLst>
          </p:cNvPr>
          <p:cNvSpPr txBox="1"/>
          <p:nvPr/>
        </p:nvSpPr>
        <p:spPr>
          <a:xfrm>
            <a:off x="543401" y="2304574"/>
            <a:ext cx="111051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middleware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MiddlewareQueue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middlewareQueue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MiddlewareQueue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  . . .</a:t>
            </a:r>
          </a:p>
          <a:p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middlewareQueue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AuthenticationMiddleware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 Add Authentication middleware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middlewareQueue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4073273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CONFIGURATION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F2A38-D442-45C9-B09D-8DDF57BEE305}"/>
              </a:ext>
            </a:extLst>
          </p:cNvPr>
          <p:cNvSpPr txBox="1"/>
          <p:nvPr/>
        </p:nvSpPr>
        <p:spPr>
          <a:xfrm>
            <a:off x="4941570" y="1851660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Application.php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77410-6493-49A6-A6CA-A0BE92BA74AC}"/>
              </a:ext>
            </a:extLst>
          </p:cNvPr>
          <p:cNvSpPr txBox="1"/>
          <p:nvPr/>
        </p:nvSpPr>
        <p:spPr>
          <a:xfrm>
            <a:off x="543401" y="2304574"/>
            <a:ext cx="105055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getAuthenticationService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ServerRequestInterface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AuthenticationServiceInterface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$service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AuthenticationService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Define where users should be redirected to when they are not authenticated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$service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unauthenticatedRedirect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url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'prefix'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'plugin'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'controller'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'login'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]),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queryParam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'redirect'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$fields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IdentifierInterface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::CREDENTIAL_USERNAME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'email'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IdentifierInterface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::CREDENTIAL_PASSWORD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'password'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Load the authenticators. Session should be first.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$service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loadAuthenticator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Authentication.Session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21C02-F614-4DFC-A05F-45315D1A7C04}"/>
              </a:ext>
            </a:extLst>
          </p:cNvPr>
          <p:cNvSpPr txBox="1"/>
          <p:nvPr/>
        </p:nvSpPr>
        <p:spPr>
          <a:xfrm>
            <a:off x="6238874" y="3811012"/>
            <a:ext cx="61912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$service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loadAuthenticator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Authentication.Form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'fields'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$fields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loginUrl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url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'prefix'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'plugin'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'controller'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'login'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]),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Load identifiers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$service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loadIdentifier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Authentication.Password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'fields'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$service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11222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CONFIGURATION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F2A38-D442-45C9-B09D-8DDF57BEE305}"/>
              </a:ext>
            </a:extLst>
          </p:cNvPr>
          <p:cNvSpPr txBox="1"/>
          <p:nvPr/>
        </p:nvSpPr>
        <p:spPr>
          <a:xfrm>
            <a:off x="3897630" y="185166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/Controller/</a:t>
            </a:r>
            <a:r>
              <a:rPr lang="en-US" dirty="0" err="1"/>
              <a:t>AppController.php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77410-6493-49A6-A6CA-A0BE92BA74AC}"/>
              </a:ext>
            </a:extLst>
          </p:cNvPr>
          <p:cNvSpPr txBox="1"/>
          <p:nvPr/>
        </p:nvSpPr>
        <p:spPr>
          <a:xfrm>
            <a:off x="543401" y="2304574"/>
            <a:ext cx="111051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():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loadComponent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RequestHandler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loadComponent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'Flash'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loadComponent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Authentication.Authentication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’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// Load Authentication component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2457297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CONFIGURATION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F2A38-D442-45C9-B09D-8DDF57BEE305}"/>
              </a:ext>
            </a:extLst>
          </p:cNvPr>
          <p:cNvSpPr txBox="1"/>
          <p:nvPr/>
        </p:nvSpPr>
        <p:spPr>
          <a:xfrm>
            <a:off x="4941570" y="1851660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/config/</a:t>
            </a:r>
            <a:r>
              <a:rPr lang="en-US" dirty="0" err="1"/>
              <a:t>app_local.php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77410-6493-49A6-A6CA-A0BE92BA74AC}"/>
              </a:ext>
            </a:extLst>
          </p:cNvPr>
          <p:cNvSpPr txBox="1"/>
          <p:nvPr/>
        </p:nvSpPr>
        <p:spPr>
          <a:xfrm>
            <a:off x="1807845" y="2435960"/>
            <a:ext cx="85763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Datasources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=&gt; [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'default'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=&gt; [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'host'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'localhost'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'port'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'3306'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'username'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'username'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'password'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'password'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'database'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'database'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url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env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'DATABASE_URL'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],</a:t>
            </a:r>
          </a:p>
        </p:txBody>
      </p:sp>
    </p:spTree>
    <p:extLst>
      <p:ext uri="{BB962C8B-B14F-4D97-AF65-F5344CB8AC3E}">
        <p14:creationId xmlns:p14="http://schemas.microsoft.com/office/powerpoint/2010/main" val="727438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CODE GENERATION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2FDC4-A605-4F0C-8C35-4B96D3A7DCBB}"/>
              </a:ext>
            </a:extLst>
          </p:cNvPr>
          <p:cNvSpPr txBox="1"/>
          <p:nvPr/>
        </p:nvSpPr>
        <p:spPr>
          <a:xfrm>
            <a:off x="340246" y="1429246"/>
            <a:ext cx="466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composer require --dev </a:t>
            </a:r>
            <a:r>
              <a:rPr lang="en-US" dirty="0" err="1"/>
              <a:t>cakephp</a:t>
            </a:r>
            <a:r>
              <a:rPr lang="en-US" dirty="0"/>
              <a:t>/bake:"^2.0"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538F22-4D2B-484A-85AB-CD66A942A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0" y="1855728"/>
            <a:ext cx="5657850" cy="1895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5E4004-150F-445B-B59D-9EBE35EC2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55728"/>
            <a:ext cx="3849259" cy="49061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3D29FF-B8AF-4D01-A3FD-D7505627E968}"/>
              </a:ext>
            </a:extLst>
          </p:cNvPr>
          <p:cNvSpPr txBox="1"/>
          <p:nvPr/>
        </p:nvSpPr>
        <p:spPr>
          <a:xfrm>
            <a:off x="5921896" y="1428998"/>
            <a:ext cx="466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bin\cake bake --help</a:t>
            </a:r>
          </a:p>
        </p:txBody>
      </p:sp>
    </p:spTree>
    <p:extLst>
      <p:ext uri="{BB962C8B-B14F-4D97-AF65-F5344CB8AC3E}">
        <p14:creationId xmlns:p14="http://schemas.microsoft.com/office/powerpoint/2010/main" val="1012860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CODE GENERATION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2FDC4-A605-4F0C-8C35-4B96D3A7DCBB}"/>
              </a:ext>
            </a:extLst>
          </p:cNvPr>
          <p:cNvSpPr txBox="1"/>
          <p:nvPr/>
        </p:nvSpPr>
        <p:spPr>
          <a:xfrm>
            <a:off x="4605337" y="1523345"/>
            <a:ext cx="2981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bin\cake bake all users</a:t>
            </a:r>
          </a:p>
          <a:p>
            <a:r>
              <a:rPr lang="en-US" dirty="0"/>
              <a:t>bin\cake bake all internships</a:t>
            </a:r>
          </a:p>
          <a:p>
            <a:r>
              <a:rPr lang="en-US" dirty="0"/>
              <a:t>bin\cake bake all applications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77FA57-002F-41B0-841C-B4D4A7FFA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2426970"/>
            <a:ext cx="6457950" cy="4038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2AD461-EFA1-43C8-86E2-0CB12099DF0C}"/>
              </a:ext>
            </a:extLst>
          </p:cNvPr>
          <p:cNvSpPr/>
          <p:nvPr/>
        </p:nvSpPr>
        <p:spPr>
          <a:xfrm>
            <a:off x="3704575" y="6472981"/>
            <a:ext cx="4782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https://book.cakephp.org/bake/2/en/usage.html</a:t>
            </a:r>
          </a:p>
        </p:txBody>
      </p:sp>
    </p:spTree>
    <p:extLst>
      <p:ext uri="{BB962C8B-B14F-4D97-AF65-F5344CB8AC3E}">
        <p14:creationId xmlns:p14="http://schemas.microsoft.com/office/powerpoint/2010/main" val="2193985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Models\Table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b="1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b="1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dirty="0" err="1"/>
              <a:t>src</a:t>
            </a:r>
            <a:r>
              <a:rPr lang="en-US" b="1" dirty="0"/>
              <a:t>/Model/Table/</a:t>
            </a:r>
            <a:endParaRPr lang="en-US" sz="5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BD2F62-88FA-47BB-8BC6-5B8C3FEB0C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692331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97438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Userstable.php</a:t>
            </a:r>
            <a:endParaRPr lang="en-US" sz="96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-1" y="1480457"/>
            <a:ext cx="1219200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App\Model\Table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Query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Cake\Validation\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UsersTable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Table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actsAs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'Containable'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parent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setDisplayField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setPrimaryKey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hasMany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hasMany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240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931FF-745E-412D-9C82-A2F25DAE30CF}"/>
              </a:ext>
            </a:extLst>
          </p:cNvPr>
          <p:cNvSpPr txBox="1"/>
          <p:nvPr/>
        </p:nvSpPr>
        <p:spPr>
          <a:xfrm>
            <a:off x="-250370" y="1480457"/>
            <a:ext cx="61613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validationDefault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integer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first_name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first_name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first_name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first_name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last_name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last_name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last_name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last_name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email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'email'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'email'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'email'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'password'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'password'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'password'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'email'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'valid-email'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'rule'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'email'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E3168A-ECFF-4B63-8F31-6A5A84B1F634}"/>
              </a:ext>
            </a:extLst>
          </p:cNvPr>
          <p:cNvSpPr txBox="1"/>
          <p:nvPr/>
        </p:nvSpPr>
        <p:spPr>
          <a:xfrm>
            <a:off x="6281059" y="1595021"/>
            <a:ext cx="582385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integer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school_years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school_years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'major'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'major'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'major'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integer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created_at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created_at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updated_at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updated_at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99624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Composer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999373D-7E08-4297-ACCE-212AC59B5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346251"/>
            <a:ext cx="4857750" cy="576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71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internshipstable.php</a:t>
            </a:r>
            <a:endParaRPr lang="en-US" sz="80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450668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App\Model\Table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Query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Cake\Validation\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InternshipsTable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Table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actsAs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'Containable'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belongsTo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'User’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parent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setDisplayField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setPrimaryKey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belongsTo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joinType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'INNER'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hasMany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internship_id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931FF-745E-412D-9C82-A2F25DAE30CF}"/>
              </a:ext>
            </a:extLst>
          </p:cNvPr>
          <p:cNvSpPr txBox="1"/>
          <p:nvPr/>
        </p:nvSpPr>
        <p:spPr>
          <a:xfrm>
            <a:off x="4016829" y="1480457"/>
            <a:ext cx="581297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parent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setDisplayField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setPrimaryKey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belongsTo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joinType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'INNER'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hasMany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internship_id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validationDefault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integer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E3168A-ECFF-4B63-8F31-6A5A84B1F634}"/>
              </a:ext>
            </a:extLst>
          </p:cNvPr>
          <p:cNvSpPr txBox="1"/>
          <p:nvPr/>
        </p:nvSpPr>
        <p:spPr>
          <a:xfrm>
            <a:off x="8382000" y="1600200"/>
            <a:ext cx="3810000" cy="1472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buildRules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existsIn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errorField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Return internships based on employers 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findEmployersInternships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 ='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Return available internships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findAvailableInternships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'all'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'contain'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parent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setDisplayField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setPrimaryKey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hasMany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hasMany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755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931FF-745E-412D-9C82-A2F25DAE30CF}"/>
              </a:ext>
            </a:extLst>
          </p:cNvPr>
          <p:cNvSpPr txBox="1"/>
          <p:nvPr/>
        </p:nvSpPr>
        <p:spPr>
          <a:xfrm>
            <a:off x="130630" y="1371601"/>
            <a:ext cx="578031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validationDefault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integer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E3168A-ECFF-4B63-8F31-6A5A84B1F634}"/>
              </a:ext>
            </a:extLst>
          </p:cNvPr>
          <p:cNvSpPr txBox="1"/>
          <p:nvPr/>
        </p:nvSpPr>
        <p:spPr>
          <a:xfrm>
            <a:off x="6041573" y="1186542"/>
            <a:ext cx="58673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buildRules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existsIn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errorField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</a:p>
        </p:txBody>
      </p:sp>
    </p:spTree>
    <p:extLst>
      <p:ext uri="{BB962C8B-B14F-4D97-AF65-F5344CB8AC3E}">
        <p14:creationId xmlns:p14="http://schemas.microsoft.com/office/powerpoint/2010/main" val="1968628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931FF-745E-412D-9C82-A2F25DAE30CF}"/>
              </a:ext>
            </a:extLst>
          </p:cNvPr>
          <p:cNvSpPr txBox="1"/>
          <p:nvPr/>
        </p:nvSpPr>
        <p:spPr>
          <a:xfrm>
            <a:off x="130630" y="1371601"/>
            <a:ext cx="578031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Return internships based on employers 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findEmployersInternships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 ='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Return available internships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findAvailableInternships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'all'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'contain'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629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applicationstable.php</a:t>
            </a:r>
            <a:endParaRPr lang="en-US" sz="72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-1" y="1480457"/>
            <a:ext cx="461554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App\Model\Table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Query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Cake\Validation\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ApplicationsTable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Table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actsAs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'Containable'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belongsTo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User'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'Application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parent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setDisplayField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setPrimaryKey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belongsTo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internship_id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joinType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'INNER'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belongsTo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joinType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'INNER'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06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931FF-745E-412D-9C82-A2F25DAE30CF}"/>
              </a:ext>
            </a:extLst>
          </p:cNvPr>
          <p:cNvSpPr txBox="1"/>
          <p:nvPr/>
        </p:nvSpPr>
        <p:spPr>
          <a:xfrm>
            <a:off x="130629" y="1371601"/>
            <a:ext cx="619397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validationDefault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integer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created_at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created_at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updated_at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updated_at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E3168A-ECFF-4B63-8F31-6A5A84B1F634}"/>
              </a:ext>
            </a:extLst>
          </p:cNvPr>
          <p:cNvSpPr txBox="1"/>
          <p:nvPr/>
        </p:nvSpPr>
        <p:spPr>
          <a:xfrm>
            <a:off x="6455233" y="1371600"/>
            <a:ext cx="58673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buildRules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existsIn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internship_id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errorField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internship_id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existsIn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errorField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6801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Models\Entity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b="1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b="1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dirty="0" err="1"/>
              <a:t>src</a:t>
            </a:r>
            <a:r>
              <a:rPr lang="en-US" b="1" dirty="0"/>
              <a:t>/Model/Entity/</a:t>
            </a:r>
            <a:endParaRPr lang="en-US" sz="5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BD2F62-88FA-47BB-8BC6-5B8C3FEB0C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686" b="2433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34088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User.php</a:t>
            </a:r>
            <a:endParaRPr lang="en-US" sz="96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57912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App\Model\Entity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Entity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Authentication\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PasswordHasher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DefaultPasswordHasher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Authentication\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IdentityInterface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User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Entity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IdentityInterface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$_accessible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first_name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last_name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'email'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'password'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school_years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'major'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user_type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created_at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updated_at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];</a:t>
            </a:r>
          </a:p>
          <a:p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931FF-745E-412D-9C82-A2F25DAE30CF}"/>
              </a:ext>
            </a:extLst>
          </p:cNvPr>
          <p:cNvSpPr txBox="1"/>
          <p:nvPr/>
        </p:nvSpPr>
        <p:spPr>
          <a:xfrm>
            <a:off x="6248400" y="1480457"/>
            <a:ext cx="5943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$_hidden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'password'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];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/**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   * Authentication\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IdentityInterface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method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   */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getIdentifier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/**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   * Authentication\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IdentityInterface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method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   */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getOriginalData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5635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Internship.php</a:t>
            </a:r>
            <a:endParaRPr lang="en-US" sz="96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57912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App\Model\Entity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Entity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Internship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Entity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$_accessible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];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890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Application.php</a:t>
            </a:r>
            <a:endParaRPr lang="en-US" sz="96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57912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App\Model\Entity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Entity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Application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Entity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$_accessible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internship_id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created_at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updated_at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'internship'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'user'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];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741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Controllers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b="1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b="1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dirty="0" err="1"/>
              <a:t>src</a:t>
            </a:r>
            <a:r>
              <a:rPr lang="en-US" b="1" dirty="0"/>
              <a:t>/Controller/</a:t>
            </a:r>
            <a:endParaRPr lang="en-US" sz="5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BD2F62-88FA-47BB-8BC6-5B8C3FEB0C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808242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37559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DOWNLOAD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BC8425-725E-47DF-A5E2-9AFA12DFF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3211286"/>
            <a:ext cx="11896725" cy="3505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DFF5C5-7086-44EB-AD9B-01B4C734BA47}"/>
              </a:ext>
            </a:extLst>
          </p:cNvPr>
          <p:cNvSpPr txBox="1"/>
          <p:nvPr/>
        </p:nvSpPr>
        <p:spPr>
          <a:xfrm>
            <a:off x="174171" y="2133209"/>
            <a:ext cx="1189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https://getcomposer.org/download/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52A403AB-25DE-4A7B-AB9C-2294632E6777}"/>
              </a:ext>
            </a:extLst>
          </p:cNvPr>
          <p:cNvSpPr/>
          <p:nvPr/>
        </p:nvSpPr>
        <p:spPr>
          <a:xfrm rot="18367431">
            <a:off x="3015345" y="5406049"/>
            <a:ext cx="1578428" cy="4136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33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274320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USERSCONTROLLER.php</a:t>
            </a:r>
            <a:endParaRPr lang="en-US" sz="80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757448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beforefilter</a:t>
            </a:r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126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beforeFilter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(\Cake\Event\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EventInterface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$event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parent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beforeFilter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$event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Allow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unathorized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users to use these functions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This allows them to view the pages associated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Authentication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allowUnauthenticated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login'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'register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registerStudent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registerEmployer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]);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200034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Index()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126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Return all users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$users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paginate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A0BB7-C055-4F40-BABB-7BFA4496E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4744445"/>
            <a:ext cx="5875904" cy="1625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9E32EF-1875-4FF7-ACE8-04F76ADE6673}"/>
              </a:ext>
            </a:extLst>
          </p:cNvPr>
          <p:cNvSpPr txBox="1"/>
          <p:nvPr/>
        </p:nvSpPr>
        <p:spPr>
          <a:xfrm>
            <a:off x="6187440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/users</a:t>
            </a:r>
          </a:p>
        </p:txBody>
      </p:sp>
    </p:spTree>
    <p:extLst>
      <p:ext uri="{BB962C8B-B14F-4D97-AF65-F5344CB8AC3E}">
        <p14:creationId xmlns:p14="http://schemas.microsoft.com/office/powerpoint/2010/main" val="8614626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VIEW()</a:t>
            </a:r>
            <a:endParaRPr lang="en-US" sz="96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812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view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Get user by $id with Applications and Internships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'contain'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=&gt; 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'user'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475A31-6E4B-4973-BE8A-7AFCE3329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1505" y="3077357"/>
            <a:ext cx="5056334" cy="32841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6187440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/users/view/{id}</a:t>
            </a:r>
          </a:p>
        </p:txBody>
      </p:sp>
    </p:spTree>
    <p:extLst>
      <p:ext uri="{BB962C8B-B14F-4D97-AF65-F5344CB8AC3E}">
        <p14:creationId xmlns:p14="http://schemas.microsoft.com/office/powerpoint/2010/main" val="3750341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add()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8121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Create new empty users entity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newEmptyEntity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Fill empty user with data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patchEntity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saved successfully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'The user has been saved.'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save failed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'The user could not be saved. Please, try again.'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'user'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475A31-6E4B-4973-BE8A-7AFCE3329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9700" y="1627190"/>
            <a:ext cx="2177035" cy="44874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7225985" y="6370238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/users/add</a:t>
            </a:r>
          </a:p>
        </p:txBody>
      </p:sp>
    </p:spTree>
    <p:extLst>
      <p:ext uri="{BB962C8B-B14F-4D97-AF65-F5344CB8AC3E}">
        <p14:creationId xmlns:p14="http://schemas.microsoft.com/office/powerpoint/2010/main" val="2249474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edit()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8121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edit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Get user by $id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'patch'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'put'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Fill user with data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patchEntity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saved successfully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'The user has been saved.'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save failed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Flash-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'The user could not be saved. Please, try again.'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'user'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475A31-6E4B-4973-BE8A-7AFCE3329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76684" y="1627190"/>
            <a:ext cx="2193296" cy="47249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7225985" y="6370238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/users/edit/{id}</a:t>
            </a:r>
          </a:p>
        </p:txBody>
      </p:sp>
    </p:spTree>
    <p:extLst>
      <p:ext uri="{BB962C8B-B14F-4D97-AF65-F5344CB8AC3E}">
        <p14:creationId xmlns:p14="http://schemas.microsoft.com/office/powerpoint/2010/main" val="26147892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delete()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8121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allowMethod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'delete'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Get user by $id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deleted successfully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'The user has been deleted.'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delete failed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'The user could not be deleted. Please, try again.'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7082168" y="6425801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/users/delete/{id}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EB860C-5F24-4909-B445-C8757CC10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100" y="3739752"/>
            <a:ext cx="4206600" cy="268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483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login()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812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Authentication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If the user is logged in send them away.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isValid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Send user to internships index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$target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Authentication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getLoginRedirect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??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'/internships'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'result'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$target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&amp;&amp; !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isValid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Authentication failed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'Invalid username or password'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7082168" y="6425801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/login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EB860C-5F24-4909-B445-C8757CC10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6750" y="3739752"/>
            <a:ext cx="3315299" cy="268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132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logout()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812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logout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Authentication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logout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7082168" y="6425801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/logout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EB860C-5F24-4909-B445-C8757CC10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28112" y="3739752"/>
            <a:ext cx="3292575" cy="268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014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register()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7418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register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This function doesn't actually do anything. It is only here to make the framework happy.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3203768" y="6311501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/register</a:t>
            </a:r>
          </a:p>
        </p:txBody>
      </p:sp>
    </p:spTree>
    <p:extLst>
      <p:ext uri="{BB962C8B-B14F-4D97-AF65-F5344CB8AC3E}">
        <p14:creationId xmlns:p14="http://schemas.microsoft.com/office/powerpoint/2010/main" val="320147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INSTALL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6263F2-4CD6-4C1C-96DE-1ACD777B7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84" y="1491344"/>
            <a:ext cx="5885787" cy="4434200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52A403AB-25DE-4A7B-AB9C-2294632E6777}"/>
              </a:ext>
            </a:extLst>
          </p:cNvPr>
          <p:cNvSpPr/>
          <p:nvPr/>
        </p:nvSpPr>
        <p:spPr>
          <a:xfrm rot="18367431">
            <a:off x="4347883" y="4614249"/>
            <a:ext cx="1578428" cy="4136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F2BCF8-97C2-4DC9-82B4-7E071ACA1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057" y="1528408"/>
            <a:ext cx="5787158" cy="4404511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1ED664B8-A88D-400C-AAE3-1CD139193FFD}"/>
              </a:ext>
            </a:extLst>
          </p:cNvPr>
          <p:cNvSpPr/>
          <p:nvPr/>
        </p:nvSpPr>
        <p:spPr>
          <a:xfrm rot="15398112">
            <a:off x="9744851" y="4431776"/>
            <a:ext cx="1578428" cy="4136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02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registerStudent</a:t>
            </a:r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812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registerStudent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Create empty user entity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newEmptyEntity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patchEntity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Set empty entity to data and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user_type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to student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user_type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registration success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'You are registered and can login'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'login'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registration failed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'You are not registered'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debug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getErrors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7082168" y="6425801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/register/student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EB860C-5F24-4909-B445-C8757CC10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54034" y="3097529"/>
            <a:ext cx="2440732" cy="332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836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registeremployer</a:t>
            </a:r>
            <a:r>
              <a:rPr lang="en-US" sz="88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812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registerEmployer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Create empty user entity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newEmptyEntity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patchEntity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Set empty entity to data and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user_type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to employer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user_type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registration success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'You are registered and can login'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'login'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registration failed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'You are not registered'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debug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getErrors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7082168" y="6425801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/register/employer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EB860C-5F24-4909-B445-C8757CC10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8403" y="3097529"/>
            <a:ext cx="2371994" cy="332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247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274320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INTERNSHIPSCONTROLLER.php</a:t>
            </a:r>
            <a:endParaRPr lang="en-US" sz="66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404344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Index()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126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$internships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getAttribute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'identity'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user_type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 ==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Student, return all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$internships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paginate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findAvailableInternships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Employer, return only theirs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$internships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paginate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findEmployersInternships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getAttribute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'identity'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A0BB7-C055-4F40-BABB-7BFA4496E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7720" y="4744445"/>
            <a:ext cx="5532463" cy="1625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9E32EF-1875-4FF7-ACE8-04F76ADE6673}"/>
              </a:ext>
            </a:extLst>
          </p:cNvPr>
          <p:cNvSpPr txBox="1"/>
          <p:nvPr/>
        </p:nvSpPr>
        <p:spPr>
          <a:xfrm>
            <a:off x="6187440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/internships</a:t>
            </a:r>
          </a:p>
        </p:txBody>
      </p:sp>
    </p:spTree>
    <p:extLst>
      <p:ext uri="{BB962C8B-B14F-4D97-AF65-F5344CB8AC3E}">
        <p14:creationId xmlns:p14="http://schemas.microsoft.com/office/powerpoint/2010/main" val="17473079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view()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126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view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Return internship of $id /w applications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'contain'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=&gt; 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'internship'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A0BB7-C055-4F40-BABB-7BFA4496E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2372" y="4744445"/>
            <a:ext cx="4543159" cy="1625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9E32EF-1875-4FF7-ACE8-04F76ADE6673}"/>
              </a:ext>
            </a:extLst>
          </p:cNvPr>
          <p:cNvSpPr txBox="1"/>
          <p:nvPr/>
        </p:nvSpPr>
        <p:spPr>
          <a:xfrm>
            <a:off x="6187440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/internships/view/{id}</a:t>
            </a:r>
          </a:p>
        </p:txBody>
      </p:sp>
    </p:spTree>
    <p:extLst>
      <p:ext uri="{BB962C8B-B14F-4D97-AF65-F5344CB8AC3E}">
        <p14:creationId xmlns:p14="http://schemas.microsoft.com/office/powerpoint/2010/main" val="36581821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add()</a:t>
            </a:r>
            <a:endParaRPr lang="en-US" sz="96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331867"/>
            <a:ext cx="856107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Create new entity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newEmptyEntity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Set internship data to the request data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patchEntity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See if there is an attached file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$files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getUploadedFiles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'file'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$files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'file'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getClientFileName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!=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File is attached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Generate a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for the filename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.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".pdf"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Set the directory to save the file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targetPath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WWW_ROOT . </a:t>
            </a:r>
            <a:r>
              <a:rPr lang="en-US" sz="1200" dirty="0">
                <a:solidFill>
                  <a:srgbClr val="D16969"/>
                </a:solidFill>
                <a:latin typeface="Consolas" panose="020B0609020204030204" pitchFamily="49" charset="0"/>
              </a:rPr>
              <a:t>'/pdf/'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.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SAve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the file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$files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'file'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targetPath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getAttribute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'identity'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Saved the internship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internship has been saved.'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Save failed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internship could not be saved. Please, try again.'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06BD61-AB84-47CC-917E-B42CBCDF4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61070" y="2607958"/>
            <a:ext cx="3213087" cy="37622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4080A3-1E7B-49D8-BA50-EC04F69EB3BD}"/>
              </a:ext>
            </a:extLst>
          </p:cNvPr>
          <p:cNvSpPr txBox="1"/>
          <p:nvPr/>
        </p:nvSpPr>
        <p:spPr>
          <a:xfrm>
            <a:off x="7275381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/internships/add</a:t>
            </a:r>
          </a:p>
        </p:txBody>
      </p:sp>
    </p:spTree>
    <p:extLst>
      <p:ext uri="{BB962C8B-B14F-4D97-AF65-F5344CB8AC3E}">
        <p14:creationId xmlns:p14="http://schemas.microsoft.com/office/powerpoint/2010/main" val="29096741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EDIT()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331867"/>
            <a:ext cx="85610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edit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Get internship of $id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'patch'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'put'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])) {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Set internship data to the request data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patchEntity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See if there is an attached file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$files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getUploadedFiles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'file'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$files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'file'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getClientFileName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!=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File is attached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Generate a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for the filename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.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".pdf"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Set the directory to save the file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targetPath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WWW_ROOT . </a:t>
            </a:r>
            <a:r>
              <a:rPr lang="en-US" sz="1200" dirty="0">
                <a:solidFill>
                  <a:srgbClr val="D16969"/>
                </a:solidFill>
                <a:latin typeface="Consolas" panose="020B0609020204030204" pitchFamily="49" charset="0"/>
              </a:rPr>
              <a:t>'/pdf/'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.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SAve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the file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$files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'file'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targetPath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Saved successfully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internship has been saved.'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Save failed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internship could not be saved. Please, try again.'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06BD61-AB84-47CC-917E-B42CBCDF4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47406" y="2607958"/>
            <a:ext cx="2640414" cy="37622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4080A3-1E7B-49D8-BA50-EC04F69EB3BD}"/>
              </a:ext>
            </a:extLst>
          </p:cNvPr>
          <p:cNvSpPr txBox="1"/>
          <p:nvPr/>
        </p:nvSpPr>
        <p:spPr>
          <a:xfrm>
            <a:off x="7275381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/internships/edit/{id}</a:t>
            </a:r>
          </a:p>
        </p:txBody>
      </p:sp>
    </p:spTree>
    <p:extLst>
      <p:ext uri="{BB962C8B-B14F-4D97-AF65-F5344CB8AC3E}">
        <p14:creationId xmlns:p14="http://schemas.microsoft.com/office/powerpoint/2010/main" val="154840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DELETE()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331867"/>
            <a:ext cx="85610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allowMethod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'delete'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Get internship by $id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Delete success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internship has been deleted.'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Delete failed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internship could not be deleted. Please, try again.'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080A3-1E7B-49D8-BA50-EC04F69EB3BD}"/>
              </a:ext>
            </a:extLst>
          </p:cNvPr>
          <p:cNvSpPr txBox="1"/>
          <p:nvPr/>
        </p:nvSpPr>
        <p:spPr>
          <a:xfrm>
            <a:off x="3203768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/internships/delete/{id}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9E7F66-A65E-485B-82E3-6BDA1FE4D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315" y="4348122"/>
            <a:ext cx="8773370" cy="186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8803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274320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HOMECONTROLLER.php</a:t>
            </a:r>
            <a:endParaRPr lang="en-US" sz="88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708354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beforefilter</a:t>
            </a:r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377587"/>
            <a:ext cx="8561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beforeFilter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(\Cake\Event\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EventInterface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$event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parent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beforeFilter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$event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Authentication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allowUnauthenticated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476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INSTALL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52A403AB-25DE-4A7B-AB9C-2294632E6777}"/>
              </a:ext>
            </a:extLst>
          </p:cNvPr>
          <p:cNvSpPr/>
          <p:nvPr/>
        </p:nvSpPr>
        <p:spPr>
          <a:xfrm rot="18367431">
            <a:off x="4347883" y="4614249"/>
            <a:ext cx="1578428" cy="4136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981C26-DFC8-4C19-9415-C33DBFD3D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375" y="1514303"/>
            <a:ext cx="6735250" cy="5094718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1ED664B8-A88D-400C-AAE3-1CD139193FFD}"/>
              </a:ext>
            </a:extLst>
          </p:cNvPr>
          <p:cNvSpPr/>
          <p:nvPr/>
        </p:nvSpPr>
        <p:spPr>
          <a:xfrm rot="15398112">
            <a:off x="6827314" y="5136869"/>
            <a:ext cx="1578428" cy="4136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210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index()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331867"/>
            <a:ext cx="8561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index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Empty function to load page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080A3-1E7B-49D8-BA50-EC04F69EB3BD}"/>
              </a:ext>
            </a:extLst>
          </p:cNvPr>
          <p:cNvSpPr txBox="1"/>
          <p:nvPr/>
        </p:nvSpPr>
        <p:spPr>
          <a:xfrm>
            <a:off x="3203768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CA765B-075A-48DC-BE74-2E2BAE590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768" y="2703467"/>
            <a:ext cx="5784464" cy="360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216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274320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APPLICATIONSCONTROLLER.php</a:t>
            </a:r>
            <a:endParaRPr lang="en-US" sz="60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788526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Index()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126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Return all applications with internships and users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paginate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'contain'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=&gt; 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$applications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paginate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A0BB7-C055-4F40-BABB-7BFA4496E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72724" y="4744445"/>
            <a:ext cx="4522454" cy="1625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9E32EF-1875-4FF7-ACE8-04F76ADE6673}"/>
              </a:ext>
            </a:extLst>
          </p:cNvPr>
          <p:cNvSpPr txBox="1"/>
          <p:nvPr/>
        </p:nvSpPr>
        <p:spPr>
          <a:xfrm>
            <a:off x="6187440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/applications</a:t>
            </a:r>
          </a:p>
        </p:txBody>
      </p:sp>
    </p:spTree>
    <p:extLst>
      <p:ext uri="{BB962C8B-B14F-4D97-AF65-F5344CB8AC3E}">
        <p14:creationId xmlns:p14="http://schemas.microsoft.com/office/powerpoint/2010/main" val="17408094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view()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126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view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Return application of $id with internships and users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'contain'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=&gt; 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'application'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A0BB7-C055-4F40-BABB-7BFA4496E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0272" y="4793715"/>
            <a:ext cx="5739599" cy="15361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9E32EF-1875-4FF7-ACE8-04F76ADE6673}"/>
              </a:ext>
            </a:extLst>
          </p:cNvPr>
          <p:cNvSpPr txBox="1"/>
          <p:nvPr/>
        </p:nvSpPr>
        <p:spPr>
          <a:xfrm>
            <a:off x="6187440" y="6370239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/applications/view/{id}</a:t>
            </a:r>
          </a:p>
        </p:txBody>
      </p:sp>
    </p:spTree>
    <p:extLst>
      <p:ext uri="{BB962C8B-B14F-4D97-AF65-F5344CB8AC3E}">
        <p14:creationId xmlns:p14="http://schemas.microsoft.com/office/powerpoint/2010/main" val="24829022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add()</a:t>
            </a:r>
            <a:endParaRPr lang="en-US" sz="96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331867"/>
            <a:ext cx="85610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Create empty application entity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newEmptyEntity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Assign internship id and user id manually.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internship_id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Authentication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getIdentity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Application created successfully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application has been submitted.'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Application creation failed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application could not be saved. Please, try again.'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findById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06BD61-AB84-47CC-917E-B42CBCDF4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5310" y="1482015"/>
            <a:ext cx="2604605" cy="49091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4080A3-1E7B-49D8-BA50-EC04F69EB3BD}"/>
              </a:ext>
            </a:extLst>
          </p:cNvPr>
          <p:cNvSpPr txBox="1"/>
          <p:nvPr/>
        </p:nvSpPr>
        <p:spPr>
          <a:xfrm>
            <a:off x="7275381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/applications/add/{id}</a:t>
            </a:r>
          </a:p>
        </p:txBody>
      </p:sp>
    </p:spTree>
    <p:extLst>
      <p:ext uri="{BB962C8B-B14F-4D97-AF65-F5344CB8AC3E}">
        <p14:creationId xmlns:p14="http://schemas.microsoft.com/office/powerpoint/2010/main" val="16730914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EDIT()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331867"/>
            <a:ext cx="856107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edit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Get applications by $id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'patch'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'put'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Fill entity with request data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patchEntity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Application updated successfully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'The application has been saved.'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Application update failed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'The application could not be saved. Please, try again.'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$internships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'list'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'limit'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$users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'list'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'limit'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080A3-1E7B-49D8-BA50-EC04F69EB3BD}"/>
              </a:ext>
            </a:extLst>
          </p:cNvPr>
          <p:cNvSpPr txBox="1"/>
          <p:nvPr/>
        </p:nvSpPr>
        <p:spPr>
          <a:xfrm>
            <a:off x="6957224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/applications/edit/{id}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495306-63FB-43B4-9938-2BFE98493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448" y="4409995"/>
            <a:ext cx="4506016" cy="196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458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DELETE()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331867"/>
            <a:ext cx="85610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allowMethod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'delete'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Get application by $id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Application deleted successfully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application has been deleted.'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Application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delection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failed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application could not be deleted. Please, try again.'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080A3-1E7B-49D8-BA50-EC04F69EB3BD}"/>
              </a:ext>
            </a:extLst>
          </p:cNvPr>
          <p:cNvSpPr txBox="1"/>
          <p:nvPr/>
        </p:nvSpPr>
        <p:spPr>
          <a:xfrm>
            <a:off x="3203768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/applications/delete/{id}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9E7F66-A65E-485B-82E3-6BDA1FE4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9315" y="4575694"/>
            <a:ext cx="8773370" cy="141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093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CONFIGURATION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F2A38-D442-45C9-B09D-8DDF57BEE305}"/>
              </a:ext>
            </a:extLst>
          </p:cNvPr>
          <p:cNvSpPr txBox="1"/>
          <p:nvPr/>
        </p:nvSpPr>
        <p:spPr>
          <a:xfrm>
            <a:off x="4941570" y="1851660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/config/</a:t>
            </a:r>
            <a:r>
              <a:rPr lang="en-US" dirty="0" err="1"/>
              <a:t>routes.php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77410-6493-49A6-A6CA-A0BE92BA74AC}"/>
              </a:ext>
            </a:extLst>
          </p:cNvPr>
          <p:cNvSpPr txBox="1"/>
          <p:nvPr/>
        </p:nvSpPr>
        <p:spPr>
          <a:xfrm>
            <a:off x="543401" y="2235994"/>
            <a:ext cx="111051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Cake\Routing\Route\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DashedRoute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Cake\Routing\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RouteBuilder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$routes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setRouteClass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DashedRoute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$routes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scope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'/'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RouteBuilder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'/'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'controller'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'home'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'/login'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'controller'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'login'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'/register'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'controller'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'register'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'/register/student'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'controller'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registerStudent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'/register/employer'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'controller'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registerEmployer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'/logout'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'controller'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'logout'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fallbacks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297676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CakePHP</a:t>
            </a:r>
            <a:endParaRPr lang="en-US" sz="5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B6C8D0-1832-417F-943D-F18CA0AC5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6" y="1378728"/>
            <a:ext cx="5910426" cy="369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74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INSTALL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2FDC4-A605-4F0C-8C35-4B96D3A7DCBB}"/>
              </a:ext>
            </a:extLst>
          </p:cNvPr>
          <p:cNvSpPr txBox="1"/>
          <p:nvPr/>
        </p:nvSpPr>
        <p:spPr>
          <a:xfrm>
            <a:off x="2660536" y="1295647"/>
            <a:ext cx="687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composer create-project --prefer-</a:t>
            </a:r>
            <a:r>
              <a:rPr lang="en-US" dirty="0" err="1"/>
              <a:t>dist</a:t>
            </a:r>
            <a:r>
              <a:rPr lang="en-US" dirty="0"/>
              <a:t> </a:t>
            </a:r>
            <a:r>
              <a:rPr lang="en-US" dirty="0" err="1"/>
              <a:t>cakephp</a:t>
            </a:r>
            <a:r>
              <a:rPr lang="en-US" dirty="0"/>
              <a:t>/app:~4.0 </a:t>
            </a:r>
            <a:r>
              <a:rPr lang="en-US" dirty="0" err="1"/>
              <a:t>my_app_name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6F3489-3446-4916-92AC-D1538837E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18" y="1970028"/>
            <a:ext cx="7393440" cy="17470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E0AA2F-F0C1-4A7B-8F60-9A5468108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18" y="3717077"/>
            <a:ext cx="7393440" cy="30740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CC3C51-1249-401E-A429-9F0DBCF6D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5574" y="2366452"/>
            <a:ext cx="4497156" cy="414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86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INSTALL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2FDC4-A605-4F0C-8C35-4B96D3A7DCBB}"/>
              </a:ext>
            </a:extLst>
          </p:cNvPr>
          <p:cNvSpPr txBox="1"/>
          <p:nvPr/>
        </p:nvSpPr>
        <p:spPr>
          <a:xfrm>
            <a:off x="2660536" y="1371600"/>
            <a:ext cx="6870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 </a:t>
            </a:r>
            <a:r>
              <a:rPr lang="en-US" dirty="0" err="1"/>
              <a:t>my_app_name</a:t>
            </a:r>
            <a:endParaRPr lang="en-US" dirty="0"/>
          </a:p>
          <a:p>
            <a:r>
              <a:rPr lang="en-US" dirty="0"/>
              <a:t>composer require "</a:t>
            </a:r>
            <a:r>
              <a:rPr lang="en-US" dirty="0" err="1"/>
              <a:t>cakephp</a:t>
            </a:r>
            <a:r>
              <a:rPr lang="en-US" dirty="0"/>
              <a:t>/authentication:^2.0"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3A132E-76E0-4199-9DA3-53F0355FEF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" r="-1"/>
          <a:stretch/>
        </p:blipFill>
        <p:spPr>
          <a:xfrm>
            <a:off x="1346221" y="2185988"/>
            <a:ext cx="9499557" cy="330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20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IMPORT SQL Structure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F2A38-D442-45C9-B09D-8DDF57BEE305}"/>
              </a:ext>
            </a:extLst>
          </p:cNvPr>
          <p:cNvSpPr txBox="1"/>
          <p:nvPr/>
        </p:nvSpPr>
        <p:spPr>
          <a:xfrm>
            <a:off x="4941570" y="1343501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PHPMYADMIN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330CFD-40E3-41E6-B581-F3881CEE3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" y="2797076"/>
            <a:ext cx="6176962" cy="39087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0EB745-3626-4CB9-9634-9A0A3B86FC99}"/>
              </a:ext>
            </a:extLst>
          </p:cNvPr>
          <p:cNvSpPr txBox="1"/>
          <p:nvPr/>
        </p:nvSpPr>
        <p:spPr>
          <a:xfrm>
            <a:off x="2677477" y="1596747"/>
            <a:ext cx="6562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Database from left side of screen.</a:t>
            </a:r>
          </a:p>
          <a:p>
            <a:r>
              <a:rPr lang="en-US" dirty="0"/>
              <a:t>Click Import and Choose File. Select the </a:t>
            </a:r>
            <a:r>
              <a:rPr lang="en-US" dirty="0" err="1"/>
              <a:t>intern.sql</a:t>
            </a:r>
            <a:r>
              <a:rPr lang="en-US" dirty="0"/>
              <a:t> file from source code location: database\structure\</a:t>
            </a:r>
            <a:r>
              <a:rPr lang="en-US" dirty="0" err="1"/>
              <a:t>intern.sql</a:t>
            </a:r>
            <a:endParaRPr lang="en-US" dirty="0"/>
          </a:p>
          <a:p>
            <a:r>
              <a:rPr lang="en-US" dirty="0"/>
              <a:t>Click Go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437C5D-0A15-47A1-8CB1-C927D1A1A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525" y="3537122"/>
            <a:ext cx="5777353" cy="242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18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10795</Words>
  <Application>Microsoft Office PowerPoint</Application>
  <PresentationFormat>Widescreen</PresentationFormat>
  <Paragraphs>846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Algerian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T. Kruskie</dc:creator>
  <cp:lastModifiedBy>Justin T. Kruskie</cp:lastModifiedBy>
  <cp:revision>29</cp:revision>
  <dcterms:created xsi:type="dcterms:W3CDTF">2021-02-15T15:48:15Z</dcterms:created>
  <dcterms:modified xsi:type="dcterms:W3CDTF">2021-02-23T01:11:10Z</dcterms:modified>
</cp:coreProperties>
</file>