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316" r:id="rId9"/>
    <p:sldId id="304" r:id="rId10"/>
    <p:sldId id="306" r:id="rId11"/>
    <p:sldId id="307" r:id="rId12"/>
    <p:sldId id="308" r:id="rId13"/>
    <p:sldId id="309" r:id="rId14"/>
    <p:sldId id="314" r:id="rId15"/>
    <p:sldId id="315" r:id="rId16"/>
    <p:sldId id="264" r:id="rId17"/>
    <p:sldId id="263" r:id="rId18"/>
    <p:sldId id="271" r:id="rId19"/>
    <p:sldId id="270" r:id="rId20"/>
    <p:sldId id="272" r:id="rId21"/>
    <p:sldId id="273" r:id="rId22"/>
    <p:sldId id="274" r:id="rId23"/>
    <p:sldId id="275" r:id="rId24"/>
    <p:sldId id="257" r:id="rId25"/>
    <p:sldId id="258" r:id="rId26"/>
    <p:sldId id="259" r:id="rId27"/>
    <p:sldId id="260" r:id="rId28"/>
    <p:sldId id="276" r:id="rId29"/>
    <p:sldId id="277" r:id="rId30"/>
    <p:sldId id="278" r:id="rId31"/>
    <p:sldId id="310" r:id="rId32"/>
    <p:sldId id="279" r:id="rId33"/>
    <p:sldId id="280" r:id="rId34"/>
    <p:sldId id="281" r:id="rId35"/>
    <p:sldId id="282" r:id="rId36"/>
    <p:sldId id="283" r:id="rId37"/>
    <p:sldId id="284" r:id="rId38"/>
    <p:sldId id="293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4" r:id="rId48"/>
    <p:sldId id="311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423160"/>
            <a:ext cx="12192000" cy="201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 SLICE OF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8512-4978-4A8B-8BC8-BAA09043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82" y="1410706"/>
            <a:ext cx="6458541" cy="40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EB89-3B82-4F63-A6FD-B031D5D88394}"/>
              </a:ext>
            </a:extLst>
          </p:cNvPr>
          <p:cNvSpPr txBox="1"/>
          <p:nvPr/>
        </p:nvSpPr>
        <p:spPr>
          <a:xfrm>
            <a:off x="0" y="56102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JOBCORSE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974C5-53DB-4DB7-8253-2A8507915F04}"/>
              </a:ext>
            </a:extLst>
          </p:cNvPr>
          <p:cNvSpPr txBox="1"/>
          <p:nvPr/>
        </p:nvSpPr>
        <p:spPr>
          <a:xfrm>
            <a:off x="3028237" y="16668"/>
            <a:ext cx="61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 https://github.com/jkruskie/cis-355-intern-project</a:t>
            </a:r>
          </a:p>
        </p:txBody>
      </p:sp>
    </p:spTree>
    <p:extLst>
      <p:ext uri="{BB962C8B-B14F-4D97-AF65-F5344CB8AC3E}">
        <p14:creationId xmlns:p14="http://schemas.microsoft.com/office/powerpoint/2010/main" val="366754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235994"/>
            <a:ext cx="111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Cake\Routing\Route\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setRouteClass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'/register/student'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'/register/employer'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fallbacks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767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1904524"/>
            <a:ext cx="11105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 App;</a:t>
            </a: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Authentication\Identifier\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Authentication\Middleware\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Cake\Http\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Psr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\Http\Message\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Import authentication classes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Implement Auth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...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Load more plugins here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addPlugin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'Authentication’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Add Authentication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https://book.cakephp.org/authentication/2/en/index.html</a:t>
            </a:r>
          </a:p>
        </p:txBody>
      </p:sp>
    </p:spTree>
    <p:extLst>
      <p:ext uri="{BB962C8B-B14F-4D97-AF65-F5344CB8AC3E}">
        <p14:creationId xmlns:p14="http://schemas.microsoft.com/office/powerpoint/2010/main" val="402626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. . .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Add Authentication middleware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7327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3897630" y="18516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/Controller/</a:t>
            </a:r>
            <a:r>
              <a:rPr lang="en-US" dirty="0" err="1"/>
              <a:t>AppController.php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RequestHandler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'Flash'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Authentication.Authentication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// Load Authentication component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5729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340246" y="1429246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require --dev </a:t>
            </a:r>
            <a:r>
              <a:rPr lang="en-US" dirty="0" err="1"/>
              <a:t>cakephp</a:t>
            </a:r>
            <a:r>
              <a:rPr lang="en-US" dirty="0"/>
              <a:t>/bake:"^2.0"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38F22-4D2B-484A-85AB-CD66A942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" y="1855728"/>
            <a:ext cx="56578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E4004-150F-445B-B59D-9EBE35EC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728"/>
            <a:ext cx="3849259" cy="490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D29FF-B8AF-4D01-A3FD-D7505627E968}"/>
              </a:ext>
            </a:extLst>
          </p:cNvPr>
          <p:cNvSpPr txBox="1"/>
          <p:nvPr/>
        </p:nvSpPr>
        <p:spPr>
          <a:xfrm>
            <a:off x="5921896" y="1428998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--help</a:t>
            </a:r>
          </a:p>
        </p:txBody>
      </p:sp>
    </p:spTree>
    <p:extLst>
      <p:ext uri="{BB962C8B-B14F-4D97-AF65-F5344CB8AC3E}">
        <p14:creationId xmlns:p14="http://schemas.microsoft.com/office/powerpoint/2010/main" val="101286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4605337" y="1523345"/>
            <a:ext cx="29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all users</a:t>
            </a:r>
          </a:p>
          <a:p>
            <a:r>
              <a:rPr lang="en-US" dirty="0"/>
              <a:t>bin\cake bake all internships</a:t>
            </a:r>
          </a:p>
          <a:p>
            <a:r>
              <a:rPr lang="en-US" dirty="0"/>
              <a:t>bin\cake bake all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FA57-002F-41B0-841C-B4D4A7FF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426970"/>
            <a:ext cx="645795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D461-EFA1-43C8-86E2-0CB12099DF0C}"/>
              </a:ext>
            </a:extLst>
          </p:cNvPr>
          <p:cNvSpPr/>
          <p:nvPr/>
        </p:nvSpPr>
        <p:spPr>
          <a:xfrm>
            <a:off x="3704575" y="6472981"/>
            <a:ext cx="47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https://book.cakephp.org/bake/2/en/usage.html</a:t>
            </a:r>
          </a:p>
        </p:txBody>
      </p:sp>
    </p:spTree>
    <p:extLst>
      <p:ext uri="{BB962C8B-B14F-4D97-AF65-F5344CB8AC3E}">
        <p14:creationId xmlns:p14="http://schemas.microsoft.com/office/powerpoint/2010/main" val="219398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Models\Table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/Model/Table/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92331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43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Userstable.php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-250370" y="1480457"/>
            <a:ext cx="6161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'valid-email'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'rule'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281059" y="1595021"/>
            <a:ext cx="5823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62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InternshipsTable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'User’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8382000" y="1600200"/>
            <a:ext cx="3810000" cy="1472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99373D-7E08-4297-ACCE-212AC59B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46251"/>
            <a:ext cx="485775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041573" y="1186542"/>
            <a:ext cx="586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96862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applicationstable.php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4615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'Application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29" y="1371601"/>
            <a:ext cx="6193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455233" y="1371600"/>
            <a:ext cx="586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0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/Model/Entity/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6" b="243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088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6248400" y="1480457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$_hidden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getIdentifier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getOriginalData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3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Internship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/Controller/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55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7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C8425-725E-47DF-A5E2-9AFA12D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211286"/>
            <a:ext cx="11896725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F5C5-7086-44EB-AD9B-01B4C734BA47}"/>
              </a:ext>
            </a:extLst>
          </p:cNvPr>
          <p:cNvSpPr txBox="1"/>
          <p:nvPr/>
        </p:nvSpPr>
        <p:spPr>
          <a:xfrm>
            <a:off x="174171" y="2133209"/>
            <a:ext cx="118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https://getcomposer.org/download/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3015345" y="54060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Allow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unathorized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users to use these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allows them to view the pages associated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login'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'register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003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744445"/>
            <a:ext cx="587590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</a:t>
            </a:r>
          </a:p>
        </p:txBody>
      </p:sp>
    </p:spTree>
    <p:extLst>
      <p:ext uri="{BB962C8B-B14F-4D97-AF65-F5344CB8AC3E}">
        <p14:creationId xmlns:p14="http://schemas.microsoft.com/office/powerpoint/2010/main" val="86146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 with Applications and Internships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505" y="3077357"/>
            <a:ext cx="5056334" cy="328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/users/view/{id}</a:t>
            </a:r>
          </a:p>
        </p:txBody>
      </p:sp>
    </p:spTree>
    <p:extLst>
      <p:ext uri="{BB962C8B-B14F-4D97-AF65-F5344CB8AC3E}">
        <p14:creationId xmlns:p14="http://schemas.microsoft.com/office/powerpoint/2010/main" val="3750341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empty users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empty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9700" y="1627190"/>
            <a:ext cx="2177035" cy="448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/users/add</a:t>
            </a:r>
          </a:p>
        </p:txBody>
      </p:sp>
    </p:spTree>
    <p:extLst>
      <p:ext uri="{BB962C8B-B14F-4D97-AF65-F5344CB8AC3E}">
        <p14:creationId xmlns:p14="http://schemas.microsoft.com/office/powerpoint/2010/main" val="224947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684" y="1627190"/>
            <a:ext cx="2193296" cy="472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/users/edit/{id}</a:t>
            </a:r>
          </a:p>
        </p:txBody>
      </p:sp>
    </p:spTree>
    <p:extLst>
      <p:ext uri="{BB962C8B-B14F-4D97-AF65-F5344CB8AC3E}">
        <p14:creationId xmlns:p14="http://schemas.microsoft.com/office/powerpoint/2010/main" val="261478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deleted.'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deleted.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0" y="3739752"/>
            <a:ext cx="4206600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 the user is logged in send them away.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Send user to internships index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getLoginRedirect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??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'/internships'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'result'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Authentication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'Invalid username or password'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750" y="3739752"/>
            <a:ext cx="33152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3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logout()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8112" y="3739752"/>
            <a:ext cx="3292575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1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function doesn't actually do anything. It is only here to make the framework happy.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3203768" y="63115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201477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registerStudent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student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/register/student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034" y="3097529"/>
            <a:ext cx="2440732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3F2-4CD6-4C1C-96DE-1ACD777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" y="1491344"/>
            <a:ext cx="5885787" cy="44342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CF8-97C2-4DC9-82B4-7E071ACA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528408"/>
            <a:ext cx="5787158" cy="440451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9744851" y="4431776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registeremployer</a:t>
            </a:r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employer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/register/employer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403" y="3097529"/>
            <a:ext cx="2371994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4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INTERNSHIPSCONTROLLER.php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0434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Student, return 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Employer, return only theirs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720" y="4744445"/>
            <a:ext cx="5532463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</a:t>
            </a:r>
          </a:p>
        </p:txBody>
      </p:sp>
    </p:spTree>
    <p:extLst>
      <p:ext uri="{BB962C8B-B14F-4D97-AF65-F5344CB8AC3E}">
        <p14:creationId xmlns:p14="http://schemas.microsoft.com/office/powerpoint/2010/main" val="1747307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 of $id /w applications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72" y="4744445"/>
            <a:ext cx="4543159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/internships/view/{id}</a:t>
            </a:r>
          </a:p>
        </p:txBody>
      </p:sp>
    </p:spTree>
    <p:extLst>
      <p:ext uri="{BB962C8B-B14F-4D97-AF65-F5344CB8AC3E}">
        <p14:creationId xmlns:p14="http://schemas.microsoft.com/office/powerpoint/2010/main" val="365818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the internship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1070" y="2607958"/>
            <a:ext cx="3213087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/internships/add</a:t>
            </a:r>
          </a:p>
        </p:txBody>
      </p:sp>
    </p:spTree>
    <p:extLst>
      <p:ext uri="{BB962C8B-B14F-4D97-AF65-F5344CB8AC3E}">
        <p14:creationId xmlns:p14="http://schemas.microsoft.com/office/powerpoint/2010/main" val="2909674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of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06" y="2607958"/>
            <a:ext cx="2640414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/internships/edit/{id}</a:t>
            </a:r>
          </a:p>
        </p:txBody>
      </p:sp>
    </p:spTree>
    <p:extLst>
      <p:ext uri="{BB962C8B-B14F-4D97-AF65-F5344CB8AC3E}">
        <p14:creationId xmlns:p14="http://schemas.microsoft.com/office/powerpoint/2010/main" val="15484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success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15" y="4348122"/>
            <a:ext cx="8773370" cy="1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0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HOMECONTROLLER.php</a:t>
            </a:r>
            <a:endParaRPr lang="en-US" sz="88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835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77587"/>
            <a:ext cx="85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76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Empty function to load page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765B-075A-48DC-BE74-2E2BAE5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68" y="2703467"/>
            <a:ext cx="5784464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81C26-DFC8-4C19-9415-C33DBFD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5" y="1514303"/>
            <a:ext cx="6735250" cy="509471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6827314" y="513686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APPLICATIONSCONTROLLER.php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52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applications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24" y="4744445"/>
            <a:ext cx="452245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0809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application of $id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272" y="4793715"/>
            <a:ext cx="5739599" cy="153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/applications/view/{id}</a:t>
            </a:r>
          </a:p>
        </p:txBody>
      </p:sp>
    </p:spTree>
    <p:extLst>
      <p:ext uri="{BB962C8B-B14F-4D97-AF65-F5344CB8AC3E}">
        <p14:creationId xmlns:p14="http://schemas.microsoft.com/office/powerpoint/2010/main" val="2482902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application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Assign internship id and user id manually.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submitted.'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creation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310" y="1482015"/>
            <a:ext cx="2604605" cy="49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/applications/add/{id}</a:t>
            </a:r>
          </a:p>
        </p:txBody>
      </p:sp>
    </p:spTree>
    <p:extLst>
      <p:ext uri="{BB962C8B-B14F-4D97-AF65-F5344CB8AC3E}">
        <p14:creationId xmlns:p14="http://schemas.microsoft.com/office/powerpoint/2010/main" val="1673091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applications by $id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Fill entity with request data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updated successfully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saved.'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 failed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6957224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/applications/edit/{id}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5306-63FB-43B4-9938-2BFE984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8" y="4409995"/>
            <a:ext cx="4506016" cy="1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5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deleted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delection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315" y="4575694"/>
            <a:ext cx="8773370" cy="1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9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/>
              <a:t>templates/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3746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813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CakePHP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C8D0-1832-417F-943D-F18CA0A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1378728"/>
            <a:ext cx="5910426" cy="3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486147"/>
            <a:ext cx="68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/>
              <a:t>/app:~4.0 </a:t>
            </a:r>
            <a:r>
              <a:rPr lang="en-US" dirty="0" err="1"/>
              <a:t>my_app_name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F3489-3446-4916-92AC-D153883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8" y="1970028"/>
            <a:ext cx="7393440" cy="174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0AA2F-F0C1-4A7B-8F60-9A546810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" y="3717077"/>
            <a:ext cx="7393440" cy="30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C3C51-1249-401E-A429-9F0DBCF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74" y="2366452"/>
            <a:ext cx="4497156" cy="4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IMPORT SQL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34350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PHPMYADMIN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30CFD-40E3-41E6-B581-F3881CEE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97076"/>
            <a:ext cx="6176962" cy="390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EB745-3626-4CB9-9634-9A0A3B86FC99}"/>
              </a:ext>
            </a:extLst>
          </p:cNvPr>
          <p:cNvSpPr txBox="1"/>
          <p:nvPr/>
        </p:nvSpPr>
        <p:spPr>
          <a:xfrm>
            <a:off x="2677477" y="1596747"/>
            <a:ext cx="656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from left side of screen.</a:t>
            </a:r>
          </a:p>
          <a:p>
            <a:r>
              <a:rPr lang="en-US" dirty="0"/>
              <a:t>Click Import and Choose File. Select the </a:t>
            </a:r>
            <a:r>
              <a:rPr lang="en-US" dirty="0" err="1"/>
              <a:t>intern.sql</a:t>
            </a:r>
            <a:r>
              <a:rPr lang="en-US" dirty="0"/>
              <a:t> file from source code location: database\structure\</a:t>
            </a:r>
            <a:r>
              <a:rPr lang="en-US" dirty="0" err="1"/>
              <a:t>intern.sql</a:t>
            </a:r>
            <a:endParaRPr lang="en-US" dirty="0"/>
          </a:p>
          <a:p>
            <a:r>
              <a:rPr lang="en-US" dirty="0"/>
              <a:t>Click 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37C5D-0A15-47A1-8CB1-C927D1A1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25" y="3537122"/>
            <a:ext cx="5777353" cy="2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app_local.php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1807845" y="2435960"/>
            <a:ext cx="8576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Datasources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'3306'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'DATABASE_URL'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</p:txBody>
      </p:sp>
    </p:spTree>
    <p:extLst>
      <p:ext uri="{BB962C8B-B14F-4D97-AF65-F5344CB8AC3E}">
        <p14:creationId xmlns:p14="http://schemas.microsoft.com/office/powerpoint/2010/main" val="7274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10244</Words>
  <Application>Microsoft Office PowerPoint</Application>
  <PresentationFormat>Widescreen</PresentationFormat>
  <Paragraphs>813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T. Kruskie</dc:creator>
  <cp:lastModifiedBy>Justin T. Kruskie</cp:lastModifiedBy>
  <cp:revision>24</cp:revision>
  <dcterms:created xsi:type="dcterms:W3CDTF">2021-02-15T15:48:15Z</dcterms:created>
  <dcterms:modified xsi:type="dcterms:W3CDTF">2021-02-17T19:11:20Z</dcterms:modified>
</cp:coreProperties>
</file>