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35"/>
      <p:bold r:id="rId36"/>
    </p:embeddedFont>
    <p:embeddedFont>
      <p:font typeface="Lato" panose="020B0600000101010101" charset="0"/>
      <p:regular r:id="rId37"/>
      <p:bold r:id="rId38"/>
      <p:italic r:id="rId39"/>
      <p:boldItalic r:id="rId40"/>
    </p:embeddedFont>
    <p:embeddedFont>
      <p:font typeface="Raleway" panose="020B0600000101010101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3E7194-CBC8-4A17-BF4A-9A9E4E69F3D8}">
  <a:tblStyle styleId="{6F3E7194-CBC8-4A17-BF4A-9A9E4E69F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7" autoAdjust="0"/>
  </p:normalViewPr>
  <p:slideViewPr>
    <p:cSldViewPr snapToGrid="0">
      <p:cViewPr varScale="1">
        <p:scale>
          <a:sx n="86" d="100"/>
          <a:sy n="86" d="100"/>
        </p:scale>
        <p:origin x="9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3d014c57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3d014c57e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d014c57e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d014c57e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d014c57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3d014c57e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3d014c57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3d014c57e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d014c57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d014c57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d014c57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d014c57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3d014c57e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3d014c57e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d014c57e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d014c57e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3d014c57e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3d014c57e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3d014c57e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3d014c57e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d014c57e_3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d014c57e_3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3d014c57e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3d014c57e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3d014c57e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3d014c57e_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3d014c57e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3d014c57e_3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3d014c57e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3d014c57e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d014c57e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d014c57e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3d014c57e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3d014c57e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3d014c5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3d014c5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3d014c57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3d014c57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d014c57e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3d014c57e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3d014c57e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3d014c57e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3d014c57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3d014c57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3d014c57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3d014c57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초과사용시간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핸드폰가격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통화잔여시간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연수입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대학졸업여부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만족도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대학졸업여부에 따른 만족도</a:t>
            </a:r>
            <a:r>
              <a:rPr lang="en-US" altLang="ko-K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평균통화시간</a:t>
            </a:r>
            <a:endParaRPr lang="ko-KR" alt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3d014c57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3d014c57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3d014c57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3d014c57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d014c57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d014c57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3d014c57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3d014c57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d014c5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3d014c5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d014c57e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d014c57e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d014c57e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3d014c57e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d014c57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d014c57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2조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69352" y="43482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전성호  김세진  정형섭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대학 졸업 여부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572000" y="1853925"/>
            <a:ext cx="38463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대학 졸업한 사람과 그렇지 않은 사람의 비율이 비슷한 것으로 보이므로 대학 졸업 여부와 상관 없이 누구나 핸드폰을 사용하고 있음을 알 수 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이동 통신사를 본인이 선택하는 시기가 대학교 때가 많은데 0에서 이탈률을 확인해볼 필요가 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졸업을 하지 않은 사람은 학생일 가능성이 크기 때문에 이탈률이 적을 것으로 예상된다.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8" y="1853850"/>
            <a:ext cx="43719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7650" y="1358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 수입액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5907000" y="1894050"/>
            <a:ext cx="31218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연수입이 50000이하인 사람들이 많다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→저소득층이 혜택을 많이 주는 통신사로 옮길 것 같기 때문에 관계가 있을 것 같다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고객이 무슨 일을 하는지 조사보면 좋을 것 같다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핸드폰을 많이 사용하는 직업일수록 더 많은 혜택을 주는 곳으로 이탈할 것 같기 때문이다.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중도층을 겨냥한 서비스가 부족해 사용자가 적은 것으로 예상된다.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5" y="1894050"/>
            <a:ext cx="5273599" cy="2023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3"/>
          <p:cNvGraphicFramePr/>
          <p:nvPr/>
        </p:nvGraphicFramePr>
        <p:xfrm>
          <a:off x="373400" y="40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6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count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mean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std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25%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75%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max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18000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80314.4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41703.42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20007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42151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75501.5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116082.25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159983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핸드폰 가격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087825" y="2078875"/>
            <a:ext cx="2330400" cy="22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370달러이하인 기종을 가진 고객들이 많다.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핸드폰 기종별 고장 빈도수를 구하면 좋을 것 같다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핸드폰별 만족도를 연관해서 분석해보면 좋을 것 같다.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0" y="1853850"/>
            <a:ext cx="5273600" cy="2043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4"/>
          <p:cNvGraphicFramePr/>
          <p:nvPr/>
        </p:nvGraphicFramePr>
        <p:xfrm>
          <a:off x="373400" y="40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6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count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mean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std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25%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75%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max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18000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390.096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214.239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130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219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326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536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899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 초과사용 시간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5533550" y="1529475"/>
            <a:ext cx="3201900" cy="3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-2 값이 존재하는데 결측치 인지 아님 실제 데이터 인지 확인해 볼 필요가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0이 가장 많은 인원이 있다.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ko"/>
              <a:t>추가 통화 비용이 너무 비싸서 초과 사용을 하지 않는다.</a:t>
            </a:r>
            <a:endParaRPr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ko"/>
              <a:t>통화량이 많은 요금제를 사용하고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범주를 그래프에 보이는 3가지 범주로 나눠서 분석해 볼 필요가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초과 사용을 한 사람과 그렇지 않은 사람으로 나눠서 분석해 볼 필요가 있다.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00" y="1853850"/>
            <a:ext cx="2515399" cy="16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525" y="1853850"/>
            <a:ext cx="2515400" cy="168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이탈 여부(Target)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5533550" y="1529475"/>
            <a:ext cx="3201900" cy="3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457200" lvl="0" indent="-267811" algn="l" rtl="0">
              <a:spcBef>
                <a:spcPts val="0"/>
              </a:spcBef>
              <a:spcAft>
                <a:spcPts val="0"/>
              </a:spcAft>
              <a:buSzPct val="50000"/>
              <a:buChar char="-"/>
            </a:pPr>
            <a:r>
              <a:rPr lang="ko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잔류와 이탈의 비가 거의 5:5인데 이의 원인을 찾아내어 해결해야 한다.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7811" algn="l" rtl="0">
              <a:spcBef>
                <a:spcPts val="0"/>
              </a:spcBef>
              <a:spcAft>
                <a:spcPts val="0"/>
              </a:spcAft>
              <a:buSzPct val="50000"/>
              <a:buChar char="-"/>
            </a:pPr>
            <a:r>
              <a:rPr lang="ko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만족도 설문에서 만족도가 낮은 고객들의 만족도가 낮은 이유를 설문조사를 받고 변경계획 설문에서도 변경계획이 있다면 이유를 받아 종합해서 이탈 비율을 낮춰야 한다.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7811" algn="l" rtl="0">
              <a:spcBef>
                <a:spcPts val="0"/>
              </a:spcBef>
              <a:spcAft>
                <a:spcPts val="0"/>
              </a:spcAft>
              <a:buSzPct val="50000"/>
              <a:buChar char="-"/>
            </a:pPr>
            <a:r>
              <a:rPr lang="ko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잔여시간이 많다면 핸드폰을 거의 쓸 일이 없기 때문에 이탈 확률도 높을 것 같다. 잔여시간을 고객에게 혜택으로 돌려주는 방법을 찾는 것이 좋아보인다.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0" y="1996200"/>
            <a:ext cx="5228751" cy="229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799775" y="2541600"/>
            <a:ext cx="7536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948925" y="2541600"/>
            <a:ext cx="7536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이변량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만족도 설문 -&gt; 이탈 여부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5478125" y="1926525"/>
            <a:ext cx="3396000" cy="2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관계 없음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만족도에 미치는 변수가 무엇인지 확인이 필요할 것 같다.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unsat과 very_unsat을 묶고 나머지를 묶어서 분석해 볼 필요가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만족도와 변경 계획을 합쳐서 6개 범주로 이탈 예측을 분석할 필요가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만족도는 이탈율과 큰 관련이 없는 것으로 보인다.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" y="1853850"/>
            <a:ext cx="2439200" cy="20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375" y="1926525"/>
            <a:ext cx="2808880" cy="195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/>
        </p:nvGraphicFramePr>
        <p:xfrm>
          <a:off x="89175" y="38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26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카이제곱 통계량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6.841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자유도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0.144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만족도 설문(Sat, Avg, Unsat) -&gt; 이탈 여부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5478125" y="1926525"/>
            <a:ext cx="3396000" cy="2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REPORTED_SATISFACTION의 6개 범주(very_sat, sat, avg, unsat, very_unsat)을 SATISFACTION 3개 범주(Sat, Avg, Unsat)로 합쳐 분석을 해보았다.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기존 분석에 비해 관계가 강해졌다.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다음 설문조사에서는 너무 많은 범주로 나누어 만족도 조사를 받기 보다는 적은 범주로 조사를 진행하는 것이 좋아 보인다.</a:t>
            </a:r>
            <a:endParaRPr/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252875" y="3823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24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카이제곱 통계량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5.735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자유도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0.056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279857" cy="17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657" y="2006250"/>
            <a:ext cx="2501217" cy="17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 계획 설문 -&gt; 이탈 여부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6328925" y="1853850"/>
            <a:ext cx="229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관계가 없다.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범주를 변경 계획이 있다, 없다로 나누어 다시 분석하면 좋을 것 같다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만족도 설문과 엮어 불만족일때, 변경 계획이 있는지 없는지, 만족할때 있는지 없는지 등 총 6개의 범주로 나누어 이탈률에 영향이 있는지 분석해보면 이탈 예측이 가능할 것 같다.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30091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917" y="1853850"/>
            <a:ext cx="2661682" cy="17814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30"/>
          <p:cNvGraphicFramePr/>
          <p:nvPr/>
        </p:nvGraphicFramePr>
        <p:xfrm>
          <a:off x="3313925" y="37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37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카이제곱 통계량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5.421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자유도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0.246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 계획 설문(1:Yes, 2:No) -&gt; 이탈 여부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6328925" y="1853850"/>
            <a:ext cx="2290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만족도 조사와 같이 범주가 너무 많아 범주를 2개 범주로 줄여보았다.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변경계획이 있다(1) : actively_looking_into_it, considering, perhaps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변경계획이 없다(0): no, never_thought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기존 분석보다 범주를 합친 분석의 결과가 나빠진 것을 보아 바꾼다고 생각해서 모든 고객이 이탈하지는 않는 것 같다.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3270088" y="38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37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카이제곱 통계량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자유도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p-value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0.646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3009125" cy="210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101" y="1853850"/>
            <a:ext cx="2741650" cy="188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7950" y="2630425"/>
            <a:ext cx="7688100" cy="13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가설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단변량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이변량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 수입 -&gt; 이탈 여부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4784075" y="2515975"/>
            <a:ext cx="4102500" cy="25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강한 관계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100000 달러를 기준으로 이탈률이 변경되는 것을 확인 할 수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돈을 많이 버는 사람은 휴대폰을 자주 바꾸고 혜택이 더 많은 통신사로 이전하는 것으로 보임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상관 관계가 있다고 판단되지만, 저소득자와 고소득자간의 이탈률에서 극명한 차이가 드러나지는 않는다. 통화품질 문제와 같은 기본적인 문제가 있는지 확인해볼 필요가 있다.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6" y="1853850"/>
            <a:ext cx="4412300" cy="318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32"/>
          <p:cNvGraphicFramePr/>
          <p:nvPr/>
        </p:nvGraphicFramePr>
        <p:xfrm>
          <a:off x="47840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9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p-value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0.00044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 사용 잔여시간 -&gt; 이탈 여부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4572000" y="2362900"/>
            <a:ext cx="38460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강한 관계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잔여시간이0과 25이상에서 이탈률이 높은 것을 확인 할 수 있다. 또한 이들의 이탈률이 전체 평균을 조금 넘는다.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통화 시간이 모자른 사람과 잔여시간이 너무 많은 사람들은 이탈을 하는 것으로 보인다.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사용자에게 다양한 요금제 선택지를 주어 개인에서 맞는 요금제를 골라 잔여시간을 줄일 수 있는 것이 좋아 보인다.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잔여시간이 0인 많은 사용자가 현재 통신사를 잘 이용했음에도 불구하고 이탈률이 높다는 것은, 어떠한 통화 품질이나 서비스 등에 대해 불만을 가지고 있음을 알 수 있다.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0" y="1853850"/>
            <a:ext cx="4315974" cy="301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33"/>
          <p:cNvGraphicFramePr/>
          <p:nvPr/>
        </p:nvGraphicFramePr>
        <p:xfrm>
          <a:off x="4572000" y="191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p-value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0.000003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휴대폰 가격 -&gt; 이탈 여부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5424775" y="2017225"/>
            <a:ext cx="35469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ko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강한 관계를 가지고 있다.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하지만, 로지스틱 회귀는 미봉책이므로 잔여율이 높은 400달러 미만인 그룹과 이탈률이 높은 400이상인 그룹으로 나누어 카이제곱 검정을 시행해보면 좋을 것 같다.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비싼 기종을 샀음에도 불만족으로 되어있다면 혜택이 없거나, 기종의 기능이 마음에 안 들어서라고 생각하기 때문에 이를 조사해볼 필요가 있어보인다.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ko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VIP 고객에 대한 서비스 부재가 이탈의 원인으로 추정된다.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ko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400달러 미만인 고객들도 이탈률이 그리 낮지는 않은 것으로 보아, 통화 품질 등 통신사의 전체 서비스에 문제가 있을 것이라고 추정된다.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51" y="1853850"/>
            <a:ext cx="4526500" cy="2787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4"/>
          <p:cNvGraphicFramePr/>
          <p:nvPr/>
        </p:nvGraphicFramePr>
        <p:xfrm>
          <a:off x="5525225" y="14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4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p-value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0.0001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평균 통화시간 -&gt; 이탈 여부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5233925" y="2571750"/>
            <a:ext cx="31842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검정 통계량에서는 어느 정도 유의미한 차이가 있다고 추정되었으나, 그래프 상으로는 유의미한 차이가 있다고 추정하긴 힘들다.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0274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따라서 평균 통화 시간은 이탈률과 연관 거의 없다.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0274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0-2</a:t>
            </a:r>
            <a:r>
              <a:rPr lang="en-US" alt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4-6</a:t>
            </a:r>
            <a:r>
              <a:rPr lang="en-US" alt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8-16 </a:t>
            </a:r>
            <a:r>
              <a:rPr lang="ko-KR" alt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으로</a:t>
            </a:r>
            <a:r>
              <a:rPr lang="ko-KR" altLang="en-US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나눠서 분석이 필요해 보인다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50" y="1962664"/>
            <a:ext cx="4316601" cy="15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50" y="3474473"/>
            <a:ext cx="4316601" cy="1584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5"/>
          <p:cNvGraphicFramePr/>
          <p:nvPr/>
        </p:nvGraphicFramePr>
        <p:xfrm>
          <a:off x="5444900" y="1853850"/>
          <a:ext cx="2805850" cy="39621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4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p-value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0.03783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 초과사용 시간 -&gt; 이탈 여부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4722150" y="2450700"/>
            <a:ext cx="36960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강한 관계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초과 시간이 150분을 기준으로 이탈률이 발생하는 것을 볼 수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초과 시간이 150분을 넘으면 초과 비용이 많이 발생하기 때문에 이탈률이 높아지는 걸로 생각된다.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비싼 요금제 도입이 필요한 것 같다(ex. 무제한 통화 시간)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6" y="1853852"/>
            <a:ext cx="4424125" cy="3080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36"/>
          <p:cNvGraphicFramePr/>
          <p:nvPr/>
        </p:nvGraphicFramePr>
        <p:xfrm>
          <a:off x="4760400" y="195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p-value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3.521e-97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분석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COL_SAT 변수 생성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본인이 직접 이동 통신사/통신요금을 선택하는 시기가 수능 직후, 대학교 1학년이라는 조사 결과가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만족도가 대학 졸업 여부에 따라 변경되고 세분화를 진행하면 이탈 여부와 관련 있는 조사가 되지 않을까 하는 생각에 COL_SAT변수 생성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COL_SAT -&gt; 이탈여부 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1853850"/>
            <a:ext cx="2351706" cy="20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375" y="2006250"/>
            <a:ext cx="2727789" cy="187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Google Shape;283;p39"/>
          <p:cNvGraphicFramePr/>
          <p:nvPr/>
        </p:nvGraphicFramePr>
        <p:xfrm>
          <a:off x="188325" y="38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26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카이제곱 통계량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21.682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자유도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p-value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0.009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5436425" y="2130200"/>
            <a:ext cx="3579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약한 상관 관계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대학 졸업 여부에 따라 설문을 나눈 결과 이탈여부와 관련이 있음을 알 수 있었다.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대학 졸업 후에서 만족도 설문에 따라 이탈이 된 것을 확인 할 수 있다.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대학 졸업 후에 만족도 조사에 따른 이탈률이 높고 대학 졸업 이전 만족도 조사에 따른 이탈률이 적은 것으로 보아 졸업 이전 혜택이 더 많은 것으로 보인다.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초과 사용시간과 만족도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575"/>
            <a:ext cx="3401750" cy="22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592675" y="44966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F"/>
                </a:highlight>
              </a:rPr>
              <a:t>pvalue=0.09878373356229857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3401750" y="2171550"/>
            <a:ext cx="5786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시각화를 통해 만족도가 낮을수록, 초과 사용시간이 높은 것을 알 수 있다.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하지만 검정 통계량 결과 p-value가 약 0.098로, 신뢰할 만한 수준은 아니라고 판별된다.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따라서 변수를 수정하여 분석할 필요가 있는 것 같다.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AutoNum type="arabicPeriod"/>
            </a:pPr>
            <a:r>
              <a:rPr lang="ko" sz="1400" dirty="0">
                <a:latin typeface="Malgun Gothic"/>
                <a:ea typeface="Malgun Gothic"/>
                <a:cs typeface="Malgun Gothic"/>
                <a:sym typeface="Malgun Gothic"/>
              </a:rPr>
              <a:t>강한 관계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Char char="-"/>
            </a:pPr>
            <a:r>
              <a:rPr lang="ko" sz="14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OVERAGE, HANDSET_PRICE, LEFTOVER, INCOME</a:t>
            </a:r>
            <a:endParaRPr sz="14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AutoNum type="arabicPeriod"/>
            </a:pPr>
            <a:r>
              <a:rPr lang="ko" sz="1400" dirty="0">
                <a:latin typeface="Malgun Gothic"/>
                <a:ea typeface="Malgun Gothic"/>
                <a:cs typeface="Malgun Gothic"/>
                <a:sym typeface="Malgun Gothic"/>
              </a:rPr>
              <a:t>약한 관계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Char char="-"/>
            </a:pPr>
            <a:r>
              <a:rPr lang="ko" sz="14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COLLEGE, SATISFACTION(3개 범주: Sat, Avg, Unsat), COL_SAT, AVERAGE_CALL_DURATION</a:t>
            </a:r>
            <a:endParaRPr sz="14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AutoNum type="arabicPeriod"/>
            </a:pPr>
            <a:r>
              <a:rPr lang="ko" sz="1400" dirty="0">
                <a:latin typeface="Malgun Gothic"/>
                <a:ea typeface="Malgun Gothic"/>
                <a:cs typeface="Malgun Gothic"/>
                <a:sym typeface="Malgun Gothic"/>
              </a:rPr>
              <a:t>관계 없음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Char char="-"/>
            </a:pPr>
            <a:r>
              <a:rPr lang="ko" sz="14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CONSIDERING_CHANGE_OF_PLAN, CHANGE_PLAN(1:Yes, 0:No),  REPORTED_SATISFACTION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571700" cy="12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457200" lvl="0" indent="-3041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AutoNum type="arabicPeriod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가설로 세운 설문 조사와 이탈 여부의 관계를 찾지 못했다. 설문 조사를 성의껏 임하지 않았을 가능성도 보인다.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1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AutoNum type="arabicPeriod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평균 연봉이 높은 사람들의 이탈률이 높으나 집 값이 비싼 사람의 이탈률은 낮은 것을 확인 할 수 있다.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1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lgun Gothic"/>
              <a:buAutoNum type="arabicPeriod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그 외 가설들은 검증해보니 합당하다는 것을 알 수 있었다.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제안 사항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1"/>
          </p:nvPr>
        </p:nvSpPr>
        <p:spPr>
          <a:xfrm>
            <a:off x="394700" y="2352425"/>
            <a:ext cx="84615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변경 계획 설문과 만족도 설문의 이탈률과의 관계를 봤을 때 거의 관계가 없다고 나오는 것을 봐서 아직은 이탈하지 않았지만, 대거 이탈할 수 있기 때문에 신규 고객을 유치하기보다는 기존 고객 만족에 힘을 써야 할 것 같다.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변경계획 설문과 만족도 설문의 선택 범위가 넓은 것 같아 선택 범위를 줄여 이탈률과의 관계 분석에 용이하게 했으면 좋겠다.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다양한 요금제로 사용자가 원하는 맞춤 요금제를 선택할 수 있도록 해준다.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대학교 졸업 여부에 따라 이탈률이 변화하는 것을 보아 졸업 여부에 따른 혜택의 변화가 있거나 부모님의 지원으로부터 벗어난 자립 고객들이 원하는 트랜드를 못 따라가는 것 같다. 최신 기종과 여러 이벤트를 도입해보면 좋을 것 같다.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전반적인 통화 품질과 서비스의 부재가 있는 것으로 보인다. 다른 통신사는 어떤 서비스로 고객 이탈 방지를 하는지 비교 분석을 진행하는 것이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좋다.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가설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만족도 설문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변경 계획 설문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평균 통화시간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월 잔여 시간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대학 졸업 여부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연 수입액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핸드폰 가격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월 초과사용 시간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단변량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만족도 설문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0" y="1318650"/>
            <a:ext cx="4165800" cy="3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0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"/>
              <a:buChar char="-"/>
            </a:pPr>
            <a:r>
              <a:rPr lang="ko" sz="1110"/>
              <a:t>매우 불만족인 경우가 많은 것을 보아 서비스가 별로거나 통화료가 많이 나오는 것으로 보인다.</a:t>
            </a:r>
            <a:endParaRPr sz="111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10"/>
              <a:buChar char="-"/>
            </a:pPr>
            <a:r>
              <a:rPr lang="ko" sz="1110"/>
              <a:t>어느 변수가 만족도에 영향을 미치는지 추가 분석해 볼 필요가 있다.</a:t>
            </a:r>
            <a:endParaRPr sz="111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10"/>
              <a:buChar char="-"/>
            </a:pPr>
            <a:r>
              <a:rPr lang="ko" sz="1110"/>
              <a:t>평이 가장 낮은 것과 가장 높은 것으로 양극단화 되어 있는 것 같다.</a:t>
            </a:r>
            <a:endParaRPr sz="111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/>
          </a:p>
          <a:p>
            <a:pPr marL="457200" lvl="0" indent="-2990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10"/>
              <a:buChar char="-"/>
            </a:pPr>
            <a:r>
              <a:rPr lang="ko" sz="1110"/>
              <a:t>서비스에 만족하지 못할 경우, 중간 점수보다는 가장 낮은 점수를 줄 확률이 높다고 추정된다.</a:t>
            </a:r>
            <a:endParaRPr sz="111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10"/>
          </a:p>
          <a:p>
            <a:pPr marL="457200" lvl="0" indent="-29908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10"/>
              <a:buChar char="-"/>
            </a:pPr>
            <a:r>
              <a:rPr lang="ko" sz="1110"/>
              <a:t>만족도가 이탈률에 관계가 있는지 확인해 볼 필요가 있다.</a:t>
            </a:r>
            <a:endParaRPr sz="111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11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5" y="1853850"/>
            <a:ext cx="43243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 계획 설문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437150" y="1477213"/>
            <a:ext cx="3981000" cy="3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다수의 사람이 변경을 고민하고 있는 것으로 보아 충성 고객이 적은 것을 알 수 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변경 계획 설문에 영향을 미치는 변수를 추가 분석할 필요가 있어보인다.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만족도 설문과 함께 만족도가 낮으면 변경할 계획이 있는지 조사해보면 좋을 것 같다.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0 : never_thought, 1 : no, 2 : perhaps,                     3 : considering, 4 : actively_looking_into_it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" y="2007400"/>
            <a:ext cx="3685201" cy="24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평균 통화 시간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0" y="2036375"/>
            <a:ext cx="3854450" cy="25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820875" y="2233725"/>
            <a:ext cx="401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통화 시간의 최대가 15분까지 존재한다.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=&gt; 15분 이상의 비율을 조사한 변수가 따로 존재한다.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통화량이 많은 사람은 통화시간을 초과하는지 확인해 볼 필요가 있다.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 잔여 시간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5836650" y="1853850"/>
            <a:ext cx="2581500" cy="29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대부분의 사람들이 잔여시간이 있는 것 같다.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잔여시간이 왜 남는지 조사해볼 필요가 있다.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--&gt; 평균 통화시간, 만족도 설문과 같이 연관지어 분석해보면 좋을 것 같다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잔여시간을 남기는 사람이 많은데 이를 이월시켜주거나 포인트로 전환해주면 이탈률이 적어질 것 같다.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0" y="1853850"/>
            <a:ext cx="5273601" cy="205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1"/>
          <p:cNvGraphicFramePr/>
          <p:nvPr/>
        </p:nvGraphicFramePr>
        <p:xfrm>
          <a:off x="373400" y="40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{6F3E7194-CBC8-4A17-BF4A-9A9E4E69F3D8}</a:tableStyleId>
              </a:tblPr>
              <a:tblGrid>
                <a:gridCol w="6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count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mean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std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min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25%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75%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max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18000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390.096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214.239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130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219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326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536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899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Office PowerPoint</Application>
  <PresentationFormat>화면 슬라이드 쇼(16:9)</PresentationFormat>
  <Paragraphs>247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</vt:lpstr>
      <vt:lpstr>Malgun Gothic</vt:lpstr>
      <vt:lpstr>Raleway</vt:lpstr>
      <vt:lpstr>Lato</vt:lpstr>
      <vt:lpstr>Streamline</vt:lpstr>
      <vt:lpstr>수도권 2반 2조</vt:lpstr>
      <vt:lpstr>목차</vt:lpstr>
      <vt:lpstr>가설</vt:lpstr>
      <vt:lpstr>가설</vt:lpstr>
      <vt:lpstr>단변량</vt:lpstr>
      <vt:lpstr>만족도 설문</vt:lpstr>
      <vt:lpstr>변경 계획 설문</vt:lpstr>
      <vt:lpstr>평균 통화 시간</vt:lpstr>
      <vt:lpstr>월 잔여 시간</vt:lpstr>
      <vt:lpstr>대학 졸업 여부</vt:lpstr>
      <vt:lpstr>연 수입액</vt:lpstr>
      <vt:lpstr>핸드폰 가격</vt:lpstr>
      <vt:lpstr>월 초과사용 시간</vt:lpstr>
      <vt:lpstr>이탈 여부(Target)</vt:lpstr>
      <vt:lpstr>이변량</vt:lpstr>
      <vt:lpstr>만족도 설문 -&gt; 이탈 여부</vt:lpstr>
      <vt:lpstr>만족도 설문(Sat, Avg, Unsat) -&gt; 이탈 여부</vt:lpstr>
      <vt:lpstr>변경 계획 설문 -&gt; 이탈 여부</vt:lpstr>
      <vt:lpstr>변경 계획 설문(1:Yes, 2:No) -&gt; 이탈 여부</vt:lpstr>
      <vt:lpstr>연 수입 -&gt; 이탈 여부</vt:lpstr>
      <vt:lpstr>월 사용 잔여시간 -&gt; 이탈 여부</vt:lpstr>
      <vt:lpstr>휴대폰 가격 -&gt; 이탈 여부</vt:lpstr>
      <vt:lpstr>평균 통화시간 -&gt; 이탈 여부</vt:lpstr>
      <vt:lpstr>월 초과사용 시간 -&gt; 이탈 여부</vt:lpstr>
      <vt:lpstr>추가 분석</vt:lpstr>
      <vt:lpstr>COL_SAT 변수 생성</vt:lpstr>
      <vt:lpstr>COL_SAT -&gt; 이탈여부 </vt:lpstr>
      <vt:lpstr>초과 사용시간과 만족도</vt:lpstr>
      <vt:lpstr>결론</vt:lpstr>
      <vt:lpstr>관계</vt:lpstr>
      <vt:lpstr>결론</vt:lpstr>
      <vt:lpstr>제안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수도권 2반 2조</dc:title>
  <cp:lastModifiedBy>전성호</cp:lastModifiedBy>
  <cp:revision>1</cp:revision>
  <dcterms:modified xsi:type="dcterms:W3CDTF">2022-02-18T03:18:40Z</dcterms:modified>
</cp:coreProperties>
</file>