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E9E55-9A17-4F4D-8830-81AA2087F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81403F-79E7-4259-882E-00D24DF7C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143DE-57D1-4FB2-AFAE-AA619A71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2ED9-B431-4789-BD15-E62BC24FB3E7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5BCC3-0192-4BF3-8BA2-55EFD995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C5B3F-84A4-425C-AFDF-1CD76E7B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88F9-1A01-4A50-B80F-E184D421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59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2C889-AE61-4EB3-9ED4-E9763A75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CCE854-E98C-44D5-B9F0-776697FAC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587E9-F0CB-47BB-A6EB-383941F7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2ED9-B431-4789-BD15-E62BC24FB3E7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00DF1-438D-4574-82ED-618A5AB1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412B5-2C29-4FB6-956D-497A6280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88F9-1A01-4A50-B80F-E184D421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3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6BD0C8-220A-4650-B5D8-3C144A80E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2842D-2C1F-4D39-989B-D9AAB7FE7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E7548-559F-4318-81EF-5E0264EA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2ED9-B431-4789-BD15-E62BC24FB3E7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2B8B6-26F2-45A8-B739-0E5CCA3E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8A09F-B6FA-46DD-8ECE-ED026518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88F9-1A01-4A50-B80F-E184D421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45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FCDC9-240F-4E15-A659-016191E6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351CA-A3B3-484B-90E6-1E6FD3735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FC9DA-DC46-43EC-8B7A-880222B4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2ED9-B431-4789-BD15-E62BC24FB3E7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96295-F5A5-4CA6-AAE7-DC47DBCB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2C47F-D2B6-450C-9BF1-4FCFE4CF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88F9-1A01-4A50-B80F-E184D421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7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028E9-4BE8-4FE7-A507-182776DA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ED309-80F5-46CE-A6B8-BFEF4AC97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8AEE8-0756-4DDA-B66C-2735DDD5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2ED9-B431-4789-BD15-E62BC24FB3E7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DBEA0-E03B-4B61-9F90-5FA8B11A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99D14-15F5-445C-80BB-D80A2E60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88F9-1A01-4A50-B80F-E184D421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69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0255F-BE1C-430E-9D82-A75379F7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25230-B9D9-4061-A0B9-DA473366F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287623-F780-4FCD-AEDA-FCB526364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7533F1-7B6C-4A00-8F4E-481DC595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2ED9-B431-4789-BD15-E62BC24FB3E7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8377D-C580-4006-BF46-C614E75F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47B1A-91AF-4B13-AD0A-EA89F9AC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88F9-1A01-4A50-B80F-E184D421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1AC03-EAF4-4B33-B89B-E4898A4E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A027C-3D30-4C98-9B49-02A25CA45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802E2B-F8EA-4D0C-A93F-C1F346BAA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C2FDA9-90FE-4CFA-84BC-8BA5C1206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124260-F566-41C2-8C46-2B0B1E556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F8D993-CC61-42D5-9AA5-7C6795B4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2ED9-B431-4789-BD15-E62BC24FB3E7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F66725-2AB9-4586-A28E-8B8CFBB8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9FACD4-5F1E-4B64-8067-92E11A95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88F9-1A01-4A50-B80F-E184D421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2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AA542-4922-4FBA-B2D8-F45D69922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FB4A9B-1EE6-4060-88AA-35ED0C59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2ED9-B431-4789-BD15-E62BC24FB3E7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DFF455-E298-4E8D-B067-85A44EAE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A7B88F-3113-4BCE-8A5A-8A7B4C02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88F9-1A01-4A50-B80F-E184D421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16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C57F19-B4D4-4B86-BCC0-C0434B79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2ED9-B431-4789-BD15-E62BC24FB3E7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9BA39F-50D3-4444-9954-1E122886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0B0AA2-1745-441A-9C92-3FEA0B6E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88F9-1A01-4A50-B80F-E184D421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1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3E93E-08F1-47E2-8F41-AB60A851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A6368-B5F7-46CC-94B3-5966A1018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0E5B6-7240-4AEA-AA4D-8CEF95785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AF315-2FBA-474B-9D83-58FDF15D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2ED9-B431-4789-BD15-E62BC24FB3E7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D6D4A2-D948-4283-964A-B4695F9C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D1F0F1-EA7C-4912-9842-E613FBB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88F9-1A01-4A50-B80F-E184D421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28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252FA-7FE4-42D9-AD5E-B7E0927D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A09021-D71D-4A23-A9CB-33D0C21D2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9DF865-D2FB-4A04-BBE6-6124A6AD6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5E34A2-E2C9-4DDB-9AB8-3657BC17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2ED9-B431-4789-BD15-E62BC24FB3E7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B482CE-DF0A-4A2A-BD5C-A8EF4AF3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DA5ABD-80FF-426E-AAB3-2FDC6C5A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88F9-1A01-4A50-B80F-E184D421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7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6FBD9F-0F69-4A6F-8004-2F610654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B0E70-687A-4E4C-8DA6-F020DB017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F3DC3-5CA2-4287-BC02-94140A61D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E2ED9-B431-4789-BD15-E62BC24FB3E7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BDA54-FB6C-487E-BC6A-CAEAB46E5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18005-6E4C-4510-8FDA-CE46B4A68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88F9-1A01-4A50-B80F-E184D421C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8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CC2FF-1714-435B-8001-577128B1C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altLang="ko-KR" dirty="0"/>
              <a:t>UXUI </a:t>
            </a:r>
            <a:r>
              <a:rPr lang="ko-KR" altLang="en-US" dirty="0"/>
              <a:t>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2993BD-E9DE-438A-B2C2-1B60FC46D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3674" y="4330006"/>
            <a:ext cx="4314548" cy="21336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이   </a:t>
            </a:r>
            <a:r>
              <a:rPr lang="ko-KR" altLang="en-US" sz="2800" dirty="0" err="1"/>
              <a:t>름</a:t>
            </a:r>
            <a:r>
              <a:rPr lang="ko-KR" altLang="en-US" sz="2800" dirty="0"/>
              <a:t> </a:t>
            </a:r>
            <a:r>
              <a:rPr lang="en-US" altLang="ko-KR" sz="2800" dirty="0"/>
              <a:t>:</a:t>
            </a:r>
            <a:r>
              <a:rPr lang="ko-KR" altLang="en-US" sz="2800" dirty="0"/>
              <a:t> 전성호</a:t>
            </a:r>
            <a:endParaRPr lang="en-US" altLang="ko-KR" sz="2800" dirty="0"/>
          </a:p>
          <a:p>
            <a:pPr algn="l"/>
            <a:r>
              <a:rPr lang="ko-KR" altLang="en-US" sz="2800" dirty="0"/>
              <a:t>   반    </a:t>
            </a:r>
            <a:r>
              <a:rPr lang="en-US" altLang="ko-KR" sz="2800" dirty="0"/>
              <a:t>: </a:t>
            </a:r>
            <a:r>
              <a:rPr lang="ko-KR" altLang="en-US" sz="2800" dirty="0"/>
              <a:t>수도권 </a:t>
            </a:r>
            <a:r>
              <a:rPr lang="en-US" altLang="ko-KR" sz="2800" dirty="0"/>
              <a:t>2</a:t>
            </a:r>
            <a:r>
              <a:rPr lang="ko-KR" altLang="en-US" sz="2800" dirty="0"/>
              <a:t>반</a:t>
            </a:r>
            <a:endParaRPr lang="en-US" altLang="ko-KR" sz="2800" dirty="0"/>
          </a:p>
          <a:p>
            <a:pPr algn="l"/>
            <a:r>
              <a:rPr lang="ko-KR" altLang="en-US" sz="2800" dirty="0"/>
              <a:t>계   정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a011085</a:t>
            </a:r>
          </a:p>
          <a:p>
            <a:pPr algn="l"/>
            <a:r>
              <a:rPr lang="ko-KR" altLang="en-US" sz="2800" dirty="0"/>
              <a:t>제출일 </a:t>
            </a:r>
            <a:r>
              <a:rPr lang="en-US" altLang="ko-KR" sz="2800" dirty="0"/>
              <a:t>: 2021-12-29</a:t>
            </a:r>
          </a:p>
        </p:txBody>
      </p:sp>
    </p:spTree>
    <p:extLst>
      <p:ext uri="{BB962C8B-B14F-4D97-AF65-F5344CB8AC3E}">
        <p14:creationId xmlns:p14="http://schemas.microsoft.com/office/powerpoint/2010/main" val="63128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ECBC-B01C-4698-8E29-826F66E5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22885"/>
            <a:ext cx="10515600" cy="1325563"/>
          </a:xfrm>
        </p:spPr>
        <p:txBody>
          <a:bodyPr/>
          <a:lstStyle/>
          <a:p>
            <a:r>
              <a:rPr lang="ko-KR" altLang="en-US" dirty="0"/>
              <a:t>해외 유명 이동통신사 사이트 비교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AB7685-EB72-47FC-8A9F-758C80A81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90" b="2595"/>
          <a:stretch/>
        </p:blipFill>
        <p:spPr>
          <a:xfrm>
            <a:off x="416560" y="2133407"/>
            <a:ext cx="5794433" cy="2733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C124E-9CA0-4CD4-B0BA-DF3643C8F456}"/>
              </a:ext>
            </a:extLst>
          </p:cNvPr>
          <p:cNvSpPr txBox="1"/>
          <p:nvPr/>
        </p:nvSpPr>
        <p:spPr>
          <a:xfrm>
            <a:off x="1830260" y="5124693"/>
            <a:ext cx="296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https://www.t-mobile.com/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C2394-4C81-4262-9E69-555CAD9863E3}"/>
              </a:ext>
            </a:extLst>
          </p:cNvPr>
          <p:cNvSpPr txBox="1"/>
          <p:nvPr/>
        </p:nvSpPr>
        <p:spPr>
          <a:xfrm>
            <a:off x="6493700" y="3059668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상하 스크롤이 아닌 좌우 스크롤이 새롭게 다가왔다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13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ECBC-B01C-4698-8E29-826F66E5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22885"/>
            <a:ext cx="10515600" cy="1325563"/>
          </a:xfrm>
        </p:spPr>
        <p:txBody>
          <a:bodyPr/>
          <a:lstStyle/>
          <a:p>
            <a:r>
              <a:rPr lang="ko-KR" altLang="en-US" dirty="0"/>
              <a:t>해외 유명 이동통신사 사이트 비교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C124E-9CA0-4CD4-B0BA-DF3643C8F456}"/>
              </a:ext>
            </a:extLst>
          </p:cNvPr>
          <p:cNvSpPr txBox="1"/>
          <p:nvPr/>
        </p:nvSpPr>
        <p:spPr>
          <a:xfrm>
            <a:off x="1830260" y="5462042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https://www.o2.co.uk/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C2394-4C81-4262-9E69-555CAD9863E3}"/>
              </a:ext>
            </a:extLst>
          </p:cNvPr>
          <p:cNvSpPr txBox="1"/>
          <p:nvPr/>
        </p:nvSpPr>
        <p:spPr>
          <a:xfrm>
            <a:off x="7093140" y="3080880"/>
            <a:ext cx="4799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객체들이 움직이는 요소가 재미있다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이벤트나 홍보 용도로 사용하면 좋아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B5EB85-9FE8-44D9-BEEE-AE97C0F81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3" r="1791" b="874"/>
          <a:stretch/>
        </p:blipFill>
        <p:spPr>
          <a:xfrm>
            <a:off x="207070" y="2206875"/>
            <a:ext cx="6762690" cy="30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7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ECBC-B01C-4698-8E29-826F66E5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22885"/>
            <a:ext cx="10515600" cy="1325563"/>
          </a:xfrm>
        </p:spPr>
        <p:txBody>
          <a:bodyPr/>
          <a:lstStyle/>
          <a:p>
            <a:r>
              <a:rPr lang="en-US" altLang="ko-KR" dirty="0" err="1"/>
              <a:t>Kt</a:t>
            </a:r>
            <a:r>
              <a:rPr lang="en-US" altLang="ko-KR" dirty="0"/>
              <a:t> </a:t>
            </a:r>
            <a:r>
              <a:rPr lang="ko-KR" altLang="en-US" dirty="0"/>
              <a:t>모바일 웹 사이트 </a:t>
            </a:r>
            <a:r>
              <a:rPr lang="en-US" altLang="ko-KR" dirty="0"/>
              <a:t>UI </a:t>
            </a:r>
            <a:r>
              <a:rPr lang="ko-KR" altLang="en-US" dirty="0"/>
              <a:t>개선안 스케치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C85273-9BFB-4C30-A2F4-510FDF792583}"/>
              </a:ext>
            </a:extLst>
          </p:cNvPr>
          <p:cNvSpPr/>
          <p:nvPr/>
        </p:nvSpPr>
        <p:spPr>
          <a:xfrm>
            <a:off x="532660" y="1592836"/>
            <a:ext cx="3293616" cy="4447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E8A632-574D-48AD-8703-E849EC639507}"/>
              </a:ext>
            </a:extLst>
          </p:cNvPr>
          <p:cNvSpPr/>
          <p:nvPr/>
        </p:nvSpPr>
        <p:spPr>
          <a:xfrm>
            <a:off x="532660" y="1592836"/>
            <a:ext cx="3293616" cy="554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1DFF7B-15E0-4BF2-A931-3008B12A3607}"/>
              </a:ext>
            </a:extLst>
          </p:cNvPr>
          <p:cNvSpPr/>
          <p:nvPr/>
        </p:nvSpPr>
        <p:spPr>
          <a:xfrm>
            <a:off x="532660" y="2146917"/>
            <a:ext cx="3293616" cy="1208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광고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AB8A3-3667-455D-8ACA-2960F3DB9BA7}"/>
              </a:ext>
            </a:extLst>
          </p:cNvPr>
          <p:cNvSpPr txBox="1"/>
          <p:nvPr/>
        </p:nvSpPr>
        <p:spPr>
          <a:xfrm>
            <a:off x="532660" y="1636889"/>
            <a:ext cx="396262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ko-KR" sz="2000" dirty="0"/>
              <a:t>--</a:t>
            </a:r>
          </a:p>
          <a:p>
            <a:pPr>
              <a:lnSpc>
                <a:spcPts val="900"/>
              </a:lnSpc>
            </a:pPr>
            <a:r>
              <a:rPr lang="en-US" altLang="ko-KR" sz="2000" dirty="0"/>
              <a:t>-</a:t>
            </a:r>
          </a:p>
          <a:p>
            <a:pPr>
              <a:lnSpc>
                <a:spcPts val="900"/>
              </a:lnSpc>
            </a:pPr>
            <a:r>
              <a:rPr lang="en-US" altLang="ko-KR" sz="2000" dirty="0"/>
              <a:t>--</a:t>
            </a:r>
            <a:endParaRPr lang="ko-KR" altLang="en-US" sz="2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D89EAD-EEFA-46CB-9717-0133B2076044}"/>
              </a:ext>
            </a:extLst>
          </p:cNvPr>
          <p:cNvSpPr/>
          <p:nvPr/>
        </p:nvSpPr>
        <p:spPr>
          <a:xfrm>
            <a:off x="928922" y="1649593"/>
            <a:ext cx="207420" cy="201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EE37962-7C9C-4178-A657-7021EB876C32}"/>
              </a:ext>
            </a:extLst>
          </p:cNvPr>
          <p:cNvCxnSpPr>
            <a:cxnSpLocks/>
          </p:cNvCxnSpPr>
          <p:nvPr/>
        </p:nvCxnSpPr>
        <p:spPr>
          <a:xfrm>
            <a:off x="1087515" y="1807927"/>
            <a:ext cx="97654" cy="1856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CDE20A5-C6AE-4F4D-91F5-1AF6513F5B65}"/>
              </a:ext>
            </a:extLst>
          </p:cNvPr>
          <p:cNvSpPr/>
          <p:nvPr/>
        </p:nvSpPr>
        <p:spPr>
          <a:xfrm>
            <a:off x="2881626" y="1688456"/>
            <a:ext cx="396262" cy="3625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</a:rPr>
              <a:t>LOGIN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8B8013D-0557-48C8-8C1B-C1AB7F44603A}"/>
              </a:ext>
            </a:extLst>
          </p:cNvPr>
          <p:cNvSpPr/>
          <p:nvPr/>
        </p:nvSpPr>
        <p:spPr>
          <a:xfrm>
            <a:off x="3353951" y="1688456"/>
            <a:ext cx="396262" cy="3625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SHOP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F2161E-2E12-4ED4-9DDB-305E3FADA5E9}"/>
              </a:ext>
            </a:extLst>
          </p:cNvPr>
          <p:cNvSpPr/>
          <p:nvPr/>
        </p:nvSpPr>
        <p:spPr>
          <a:xfrm>
            <a:off x="532660" y="5486399"/>
            <a:ext cx="3293616" cy="56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마이                    혜택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D5307E9-16D7-4C27-B0BE-44FE9D19E220}"/>
              </a:ext>
            </a:extLst>
          </p:cNvPr>
          <p:cNvSpPr/>
          <p:nvPr/>
        </p:nvSpPr>
        <p:spPr>
          <a:xfrm>
            <a:off x="1837678" y="5140552"/>
            <a:ext cx="683580" cy="6292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D6856BE-0CF1-4B5E-8DC9-AC6484D59591}"/>
              </a:ext>
            </a:extLst>
          </p:cNvPr>
          <p:cNvSpPr/>
          <p:nvPr/>
        </p:nvSpPr>
        <p:spPr>
          <a:xfrm>
            <a:off x="1913138" y="5202365"/>
            <a:ext cx="532660" cy="50564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F79B5F-1019-419B-9975-952A4237FCE2}"/>
              </a:ext>
            </a:extLst>
          </p:cNvPr>
          <p:cNvSpPr/>
          <p:nvPr/>
        </p:nvSpPr>
        <p:spPr>
          <a:xfrm>
            <a:off x="532660" y="3342818"/>
            <a:ext cx="3293616" cy="152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나의 기본 정보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5AD80E-6466-49FC-A763-A58C9FFA79A1}"/>
              </a:ext>
            </a:extLst>
          </p:cNvPr>
          <p:cNvSpPr/>
          <p:nvPr/>
        </p:nvSpPr>
        <p:spPr>
          <a:xfrm>
            <a:off x="4873841" y="1850818"/>
            <a:ext cx="6152226" cy="3667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D6134C7-54C7-4F66-9D25-16EC85D9DFAE}"/>
              </a:ext>
            </a:extLst>
          </p:cNvPr>
          <p:cNvCxnSpPr/>
          <p:nvPr/>
        </p:nvCxnSpPr>
        <p:spPr>
          <a:xfrm flipV="1">
            <a:off x="3826276" y="1869709"/>
            <a:ext cx="1047565" cy="147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2312F2D-5432-47FA-952F-AEA92C460146}"/>
              </a:ext>
            </a:extLst>
          </p:cNvPr>
          <p:cNvCxnSpPr/>
          <p:nvPr/>
        </p:nvCxnSpPr>
        <p:spPr>
          <a:xfrm>
            <a:off x="3826276" y="4869828"/>
            <a:ext cx="1047561" cy="648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F4DB370-16EA-40B3-8315-655783CADC51}"/>
              </a:ext>
            </a:extLst>
          </p:cNvPr>
          <p:cNvSpPr/>
          <p:nvPr/>
        </p:nvSpPr>
        <p:spPr>
          <a:xfrm>
            <a:off x="6833587" y="3254042"/>
            <a:ext cx="3684233" cy="23969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81831F-36D2-4F02-B81D-E6A2CD768C54}"/>
              </a:ext>
            </a:extLst>
          </p:cNvPr>
          <p:cNvSpPr txBox="1"/>
          <p:nvPr/>
        </p:nvSpPr>
        <p:spPr>
          <a:xfrm>
            <a:off x="4904758" y="323628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통화 사용량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BEA718-09A3-4AFC-9054-32C537BF1D53}"/>
              </a:ext>
            </a:extLst>
          </p:cNvPr>
          <p:cNvSpPr txBox="1"/>
          <p:nvPr/>
        </p:nvSpPr>
        <p:spPr>
          <a:xfrm>
            <a:off x="4904758" y="365850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사용량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2A3FF2-3B3D-4302-BB40-9FDADFE1A27A}"/>
              </a:ext>
            </a:extLst>
          </p:cNvPr>
          <p:cNvSpPr txBox="1"/>
          <p:nvPr/>
        </p:nvSpPr>
        <p:spPr>
          <a:xfrm>
            <a:off x="4900236" y="408072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휴대폰 결제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A294F51-66DF-4E43-9425-F22DA560F67A}"/>
              </a:ext>
            </a:extLst>
          </p:cNvPr>
          <p:cNvSpPr/>
          <p:nvPr/>
        </p:nvSpPr>
        <p:spPr>
          <a:xfrm>
            <a:off x="6833587" y="3695421"/>
            <a:ext cx="2683276" cy="23969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EBE5F34-7667-469D-BBE7-9399FC96B5B5}"/>
              </a:ext>
            </a:extLst>
          </p:cNvPr>
          <p:cNvSpPr/>
          <p:nvPr/>
        </p:nvSpPr>
        <p:spPr>
          <a:xfrm>
            <a:off x="6833587" y="4145542"/>
            <a:ext cx="1182950" cy="23969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CF9C5A-E587-48BC-81B4-65952996EAD1}"/>
              </a:ext>
            </a:extLst>
          </p:cNvPr>
          <p:cNvSpPr txBox="1"/>
          <p:nvPr/>
        </p:nvSpPr>
        <p:spPr>
          <a:xfrm>
            <a:off x="5010824" y="2064930"/>
            <a:ext cx="31566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OOO</a:t>
            </a:r>
            <a:r>
              <a:rPr lang="ko-KR" altLang="en-US" sz="2800" dirty="0"/>
              <a:t> 님의</a:t>
            </a:r>
            <a:endParaRPr lang="en-US" altLang="ko-KR" sz="2800" dirty="0"/>
          </a:p>
          <a:p>
            <a:r>
              <a:rPr lang="en-US" altLang="ko-KR" sz="2800" dirty="0"/>
              <a:t>  </a:t>
            </a:r>
            <a:r>
              <a:rPr lang="ko-KR" altLang="en-US" sz="2800" dirty="0"/>
              <a:t>사용 내역입니다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1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668987-4CD9-4379-A9AF-E36C1E261D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 b="5535"/>
          <a:stretch/>
        </p:blipFill>
        <p:spPr>
          <a:xfrm>
            <a:off x="3610853" y="1456510"/>
            <a:ext cx="3248025" cy="52705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649678-5409-422E-A218-7977905AFD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4" b="5891"/>
          <a:stretch/>
        </p:blipFill>
        <p:spPr>
          <a:xfrm>
            <a:off x="210707" y="1456511"/>
            <a:ext cx="3248025" cy="5270542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B9554CF-BE98-43EC-9320-AFFB83C1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07" y="130947"/>
            <a:ext cx="10515600" cy="1325563"/>
          </a:xfrm>
        </p:spPr>
        <p:txBody>
          <a:bodyPr/>
          <a:lstStyle/>
          <a:p>
            <a:r>
              <a:rPr lang="en-US" altLang="ko-KR" dirty="0" err="1"/>
              <a:t>Kt</a:t>
            </a:r>
            <a:r>
              <a:rPr lang="en-US" altLang="ko-KR" dirty="0"/>
              <a:t> </a:t>
            </a:r>
            <a:r>
              <a:rPr lang="ko-KR" altLang="en-US" dirty="0"/>
              <a:t>모바일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DC3BD-3E41-4DF4-A406-E05ACD00017B}"/>
              </a:ext>
            </a:extLst>
          </p:cNvPr>
          <p:cNvSpPr txBox="1"/>
          <p:nvPr/>
        </p:nvSpPr>
        <p:spPr>
          <a:xfrm>
            <a:off x="7010999" y="2718734"/>
            <a:ext cx="52918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제품 특징 </a:t>
            </a:r>
            <a:r>
              <a:rPr lang="ko-KR" altLang="en-US" dirty="0" err="1"/>
              <a:t>더보기</a:t>
            </a:r>
            <a:r>
              <a:rPr lang="ko-KR" altLang="en-US" dirty="0"/>
              <a:t> 버튼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버튼을 누르는 과정이 없이 바로 스크롤</a:t>
            </a:r>
            <a:endParaRPr lang="en-US" altLang="ko-KR" dirty="0"/>
          </a:p>
          <a:p>
            <a:r>
              <a:rPr lang="ko-KR" altLang="en-US" dirty="0" err="1"/>
              <a:t>내렸을때</a:t>
            </a:r>
            <a:r>
              <a:rPr lang="ko-KR" altLang="en-US" dirty="0"/>
              <a:t> 볼 수 있게 만드는게 좋을 것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제품 특징 </a:t>
            </a:r>
            <a:r>
              <a:rPr lang="ko-KR" altLang="en-US" dirty="0" err="1"/>
              <a:t>더보기</a:t>
            </a:r>
            <a:r>
              <a:rPr lang="ko-KR" altLang="en-US" dirty="0"/>
              <a:t> 밑에 다른 내용이 있으면 </a:t>
            </a:r>
            <a:endParaRPr lang="en-US" altLang="ko-KR" dirty="0"/>
          </a:p>
          <a:p>
            <a:r>
              <a:rPr lang="ko-KR" altLang="en-US" dirty="0"/>
              <a:t>필요성이 있어 보이지만 제품 특징만</a:t>
            </a:r>
            <a:r>
              <a:rPr lang="en-US" altLang="ko-KR" dirty="0"/>
              <a:t> </a:t>
            </a:r>
            <a:r>
              <a:rPr lang="ko-KR" altLang="en-US" dirty="0"/>
              <a:t>있기때문에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불필요한 프로세스가 추가되어 있는 것 같다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C9342D-BAAB-4433-B21B-5F411A347847}"/>
              </a:ext>
            </a:extLst>
          </p:cNvPr>
          <p:cNvSpPr/>
          <p:nvPr/>
        </p:nvSpPr>
        <p:spPr>
          <a:xfrm>
            <a:off x="210707" y="5708342"/>
            <a:ext cx="3248025" cy="337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76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0B9554CF-BE98-43EC-9320-AFFB83C1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07" y="130947"/>
            <a:ext cx="10515600" cy="1325563"/>
          </a:xfrm>
        </p:spPr>
        <p:txBody>
          <a:bodyPr/>
          <a:lstStyle/>
          <a:p>
            <a:r>
              <a:rPr lang="en-US" altLang="ko-KR" dirty="0" err="1"/>
              <a:t>Kt</a:t>
            </a:r>
            <a:r>
              <a:rPr lang="en-US" altLang="ko-KR" dirty="0"/>
              <a:t> </a:t>
            </a:r>
            <a:r>
              <a:rPr lang="ko-KR" altLang="en-US" dirty="0"/>
              <a:t>모바일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DC3BD-3E41-4DF4-A406-E05ACD00017B}"/>
              </a:ext>
            </a:extLst>
          </p:cNvPr>
          <p:cNvSpPr txBox="1"/>
          <p:nvPr/>
        </p:nvSpPr>
        <p:spPr>
          <a:xfrm>
            <a:off x="5120056" y="2771236"/>
            <a:ext cx="54783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자급제폰</a:t>
            </a:r>
            <a:r>
              <a:rPr lang="en-US" altLang="ko-KR" dirty="0"/>
              <a:t>/</a:t>
            </a:r>
            <a:r>
              <a:rPr lang="ko-KR" altLang="en-US" dirty="0" err="1"/>
              <a:t>중고폰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Kt</a:t>
            </a:r>
            <a:r>
              <a:rPr lang="en-US" altLang="ko-KR" dirty="0"/>
              <a:t> direct</a:t>
            </a:r>
            <a:r>
              <a:rPr lang="ko-KR" altLang="en-US" dirty="0"/>
              <a:t> 페이지로 이동이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Kt</a:t>
            </a:r>
            <a:r>
              <a:rPr lang="en-US" altLang="ko-KR" dirty="0"/>
              <a:t> direct </a:t>
            </a:r>
            <a:r>
              <a:rPr lang="ko-KR" altLang="en-US" dirty="0"/>
              <a:t>페이지가 따로 존재하는 이유를 못 찾았다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1133C5-5D6B-4C2D-AA09-5CDEC2902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7" b="19612"/>
          <a:stretch/>
        </p:blipFill>
        <p:spPr>
          <a:xfrm>
            <a:off x="530301" y="1456510"/>
            <a:ext cx="3248025" cy="46607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EB75AD2-F20C-486B-A3C0-70A06470BE9E}"/>
              </a:ext>
            </a:extLst>
          </p:cNvPr>
          <p:cNvSpPr/>
          <p:nvPr/>
        </p:nvSpPr>
        <p:spPr>
          <a:xfrm>
            <a:off x="2512381" y="4057095"/>
            <a:ext cx="612559" cy="639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0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0B9554CF-BE98-43EC-9320-AFFB83C1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07" y="130947"/>
            <a:ext cx="10515600" cy="1325563"/>
          </a:xfrm>
        </p:spPr>
        <p:txBody>
          <a:bodyPr/>
          <a:lstStyle/>
          <a:p>
            <a:r>
              <a:rPr lang="en-US" altLang="ko-KR" dirty="0" err="1"/>
              <a:t>skt</a:t>
            </a:r>
            <a:r>
              <a:rPr lang="en-US" altLang="ko-KR" dirty="0"/>
              <a:t> </a:t>
            </a:r>
            <a:r>
              <a:rPr lang="ko-KR" altLang="en-US" dirty="0"/>
              <a:t>모바일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DC3BD-3E41-4DF4-A406-E05ACD00017B}"/>
              </a:ext>
            </a:extLst>
          </p:cNvPr>
          <p:cNvSpPr txBox="1"/>
          <p:nvPr/>
        </p:nvSpPr>
        <p:spPr>
          <a:xfrm>
            <a:off x="4307256" y="2624608"/>
            <a:ext cx="71224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- 5G </a:t>
            </a:r>
            <a:r>
              <a:rPr lang="ko-KR" altLang="en-US" dirty="0"/>
              <a:t>휴대폰 </a:t>
            </a:r>
            <a:r>
              <a:rPr lang="en-US" altLang="ko-KR" dirty="0"/>
              <a:t>/ </a:t>
            </a:r>
            <a:r>
              <a:rPr lang="ko-KR" altLang="en-US" dirty="0"/>
              <a:t>휴대폰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구분한 이유를 모르겠다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같은 휴대폰으로 구별하면 위에 탭을 확인하는데 더 편리해 보인다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상품 비교하기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상품을 비교하는 것이 없이 해당 모델에서 요금에 따른 비교만 </a:t>
            </a:r>
            <a:endParaRPr lang="en-US" altLang="ko-KR" dirty="0"/>
          </a:p>
          <a:p>
            <a:r>
              <a:rPr lang="ko-KR" altLang="en-US" dirty="0"/>
              <a:t>존재한다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0076E6-18D2-4FFF-B226-8DC2875E0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8" b="5890"/>
          <a:stretch/>
        </p:blipFill>
        <p:spPr>
          <a:xfrm>
            <a:off x="280848" y="1107487"/>
            <a:ext cx="3248025" cy="561956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790AA02-9C70-4BD1-AAAE-8D960916446C}"/>
              </a:ext>
            </a:extLst>
          </p:cNvPr>
          <p:cNvSpPr/>
          <p:nvPr/>
        </p:nvSpPr>
        <p:spPr>
          <a:xfrm>
            <a:off x="311328" y="1497150"/>
            <a:ext cx="1104069" cy="301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0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0B9554CF-BE98-43EC-9320-AFFB83C1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07" y="130947"/>
            <a:ext cx="10515600" cy="1325563"/>
          </a:xfrm>
        </p:spPr>
        <p:txBody>
          <a:bodyPr/>
          <a:lstStyle/>
          <a:p>
            <a:r>
              <a:rPr lang="en-US" altLang="ko-KR" dirty="0" err="1"/>
              <a:t>skt</a:t>
            </a:r>
            <a:r>
              <a:rPr lang="en-US" altLang="ko-KR" dirty="0"/>
              <a:t> </a:t>
            </a:r>
            <a:r>
              <a:rPr lang="ko-KR" altLang="en-US" dirty="0"/>
              <a:t>모바일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DC3BD-3E41-4DF4-A406-E05ACD00017B}"/>
              </a:ext>
            </a:extLst>
          </p:cNvPr>
          <p:cNvSpPr txBox="1"/>
          <p:nvPr/>
        </p:nvSpPr>
        <p:spPr>
          <a:xfrm>
            <a:off x="4307256" y="2624608"/>
            <a:ext cx="71224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- 5G </a:t>
            </a:r>
            <a:r>
              <a:rPr lang="ko-KR" altLang="en-US" dirty="0"/>
              <a:t>휴대폰 </a:t>
            </a:r>
            <a:r>
              <a:rPr lang="en-US" altLang="ko-KR" dirty="0"/>
              <a:t>/ </a:t>
            </a:r>
            <a:r>
              <a:rPr lang="ko-KR" altLang="en-US" dirty="0"/>
              <a:t>휴대폰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구분한 이유를 모르겠다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같은 휴대폰으로 구별하면 위에 탭을 확인하는데 더 편리해 보인다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상품 비교하기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상품을 비교하는 것이 없이 해당 모델에서 요금에 따른 비교만 </a:t>
            </a:r>
            <a:endParaRPr lang="en-US" altLang="ko-KR" dirty="0"/>
          </a:p>
          <a:p>
            <a:r>
              <a:rPr lang="ko-KR" altLang="en-US" dirty="0"/>
              <a:t>존재한다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0076E6-18D2-4FFF-B226-8DC2875E0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8" b="5890"/>
          <a:stretch/>
        </p:blipFill>
        <p:spPr>
          <a:xfrm>
            <a:off x="280848" y="1107487"/>
            <a:ext cx="3248025" cy="561956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790AA02-9C70-4BD1-AAAE-8D960916446C}"/>
              </a:ext>
            </a:extLst>
          </p:cNvPr>
          <p:cNvSpPr/>
          <p:nvPr/>
        </p:nvSpPr>
        <p:spPr>
          <a:xfrm>
            <a:off x="311328" y="1497150"/>
            <a:ext cx="1104069" cy="301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3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0B9554CF-BE98-43EC-9320-AFFB83C1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07" y="130947"/>
            <a:ext cx="10515600" cy="1325563"/>
          </a:xfrm>
        </p:spPr>
        <p:txBody>
          <a:bodyPr/>
          <a:lstStyle/>
          <a:p>
            <a:r>
              <a:rPr lang="en-US" altLang="ko-KR" dirty="0"/>
              <a:t>Lg u+ </a:t>
            </a:r>
            <a:r>
              <a:rPr lang="ko-KR" altLang="en-US" dirty="0"/>
              <a:t>모바일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DC3BD-3E41-4DF4-A406-E05ACD00017B}"/>
              </a:ext>
            </a:extLst>
          </p:cNvPr>
          <p:cNvSpPr txBox="1"/>
          <p:nvPr/>
        </p:nvSpPr>
        <p:spPr>
          <a:xfrm>
            <a:off x="4124376" y="2828835"/>
            <a:ext cx="7122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- 5G </a:t>
            </a:r>
            <a:r>
              <a:rPr lang="ko-KR" altLang="en-US" dirty="0"/>
              <a:t>휴대폰 </a:t>
            </a:r>
            <a:r>
              <a:rPr lang="en-US" altLang="ko-KR" dirty="0"/>
              <a:t>/ </a:t>
            </a:r>
            <a:r>
              <a:rPr lang="ko-KR" altLang="en-US" dirty="0"/>
              <a:t>휴대폰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구분한 이유를 모르겠다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같은 휴대폰으로 구별하면 위에 탭을 확인하는데 더 편리해 보인다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627A58-A30A-4ED1-AC21-9F55BFBFC9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3" b="16296"/>
          <a:stretch/>
        </p:blipFill>
        <p:spPr>
          <a:xfrm>
            <a:off x="350768" y="1391920"/>
            <a:ext cx="3248025" cy="49276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169D588-6AA5-4A88-9D37-16A72377FC7D}"/>
              </a:ext>
            </a:extLst>
          </p:cNvPr>
          <p:cNvSpPr/>
          <p:nvPr/>
        </p:nvSpPr>
        <p:spPr>
          <a:xfrm>
            <a:off x="345439" y="2143760"/>
            <a:ext cx="3248025" cy="802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FDC3BD-3E41-4DF4-A406-E05ACD00017B}"/>
              </a:ext>
            </a:extLst>
          </p:cNvPr>
          <p:cNvSpPr txBox="1"/>
          <p:nvPr/>
        </p:nvSpPr>
        <p:spPr>
          <a:xfrm>
            <a:off x="4307256" y="2624608"/>
            <a:ext cx="76658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상품정보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상품 정보보다 혜택 광고가 먼저 나온다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상품에 대한 정보를 얻고 싶은 사람들은 반드시 </a:t>
            </a:r>
            <a:r>
              <a:rPr lang="ko-KR" altLang="en-US" dirty="0" err="1"/>
              <a:t>더보기</a:t>
            </a:r>
            <a:r>
              <a:rPr lang="ko-KR" altLang="en-US" dirty="0"/>
              <a:t> 탭을 </a:t>
            </a:r>
            <a:r>
              <a:rPr lang="ko-KR" altLang="en-US" dirty="0" err="1"/>
              <a:t>눌러야된다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 상품 정보에 대해 나오고 혜택 탭이나 하단에 따라 표시하면</a:t>
            </a:r>
            <a:endParaRPr lang="en-US" altLang="ko-KR" dirty="0"/>
          </a:p>
          <a:p>
            <a:r>
              <a:rPr lang="ko-KR" altLang="en-US" dirty="0"/>
              <a:t>더 좋아 보인다</a:t>
            </a:r>
            <a:r>
              <a:rPr lang="en-US" altLang="ko-KR" dirty="0"/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AD992E0-59EA-4665-814F-71845FE50E25}"/>
              </a:ext>
            </a:extLst>
          </p:cNvPr>
          <p:cNvSpPr txBox="1">
            <a:spLocks/>
          </p:cNvSpPr>
          <p:nvPr/>
        </p:nvSpPr>
        <p:spPr>
          <a:xfrm>
            <a:off x="210707" y="1309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Lg u+ </a:t>
            </a:r>
            <a:r>
              <a:rPr lang="ko-KR" altLang="en-US"/>
              <a:t>모바일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C819436-B14F-4415-9DFE-F234C6F502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3" b="15852"/>
          <a:stretch/>
        </p:blipFill>
        <p:spPr>
          <a:xfrm>
            <a:off x="641667" y="1189309"/>
            <a:ext cx="3248025" cy="54559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F14CAAD-B9FA-4349-8D00-B4CC0745CDAA}"/>
              </a:ext>
            </a:extLst>
          </p:cNvPr>
          <p:cNvSpPr/>
          <p:nvPr/>
        </p:nvSpPr>
        <p:spPr>
          <a:xfrm>
            <a:off x="641667" y="2824480"/>
            <a:ext cx="770573" cy="416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FF39E6-3710-4DA7-A00B-5473C472D554}"/>
              </a:ext>
            </a:extLst>
          </p:cNvPr>
          <p:cNvSpPr/>
          <p:nvPr/>
        </p:nvSpPr>
        <p:spPr>
          <a:xfrm>
            <a:off x="641667" y="3241040"/>
            <a:ext cx="3248025" cy="2956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37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ECBC-B01C-4698-8E29-826F66E5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22885"/>
            <a:ext cx="10515600" cy="1325563"/>
          </a:xfrm>
        </p:spPr>
        <p:txBody>
          <a:bodyPr/>
          <a:lstStyle/>
          <a:p>
            <a:r>
              <a:rPr lang="en-US" altLang="ko-KR" dirty="0" err="1"/>
              <a:t>Kt</a:t>
            </a:r>
            <a:r>
              <a:rPr lang="en-US" altLang="ko-KR" dirty="0"/>
              <a:t>, </a:t>
            </a:r>
            <a:r>
              <a:rPr lang="en-US" altLang="ko-KR" dirty="0" err="1"/>
              <a:t>skt</a:t>
            </a:r>
            <a:r>
              <a:rPr lang="en-US" altLang="ko-KR" dirty="0"/>
              <a:t>, lg u+ </a:t>
            </a:r>
            <a:r>
              <a:rPr lang="ko-KR" altLang="en-US" dirty="0"/>
              <a:t>모바일 비교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D41D90-47A8-4BD7-91B8-4953AA6CC596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441026"/>
          <a:ext cx="10271760" cy="4543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7940">
                  <a:extLst>
                    <a:ext uri="{9D8B030D-6E8A-4147-A177-3AD203B41FA5}">
                      <a16:colId xmlns:a16="http://schemas.microsoft.com/office/drawing/2014/main" val="2271654815"/>
                    </a:ext>
                  </a:extLst>
                </a:gridCol>
                <a:gridCol w="2567940">
                  <a:extLst>
                    <a:ext uri="{9D8B030D-6E8A-4147-A177-3AD203B41FA5}">
                      <a16:colId xmlns:a16="http://schemas.microsoft.com/office/drawing/2014/main" val="262781728"/>
                    </a:ext>
                  </a:extLst>
                </a:gridCol>
                <a:gridCol w="2567940">
                  <a:extLst>
                    <a:ext uri="{9D8B030D-6E8A-4147-A177-3AD203B41FA5}">
                      <a16:colId xmlns:a16="http://schemas.microsoft.com/office/drawing/2014/main" val="2637672846"/>
                    </a:ext>
                  </a:extLst>
                </a:gridCol>
                <a:gridCol w="2567940">
                  <a:extLst>
                    <a:ext uri="{9D8B030D-6E8A-4147-A177-3AD203B41FA5}">
                      <a16:colId xmlns:a16="http://schemas.microsoft.com/office/drawing/2014/main" val="4022293192"/>
                    </a:ext>
                  </a:extLst>
                </a:gridCol>
              </a:tblGrid>
              <a:tr h="5048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kt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skt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Lg u+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262199"/>
                  </a:ext>
                </a:extLst>
              </a:tr>
              <a:tr h="504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가시성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777967"/>
                  </a:ext>
                </a:extLst>
              </a:tr>
              <a:tr h="504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집중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168172"/>
                  </a:ext>
                </a:extLst>
              </a:tr>
              <a:tr h="504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743706"/>
                  </a:ext>
                </a:extLst>
              </a:tr>
              <a:tr h="504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897734"/>
                  </a:ext>
                </a:extLst>
              </a:tr>
              <a:tr h="504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맥락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081547"/>
                  </a:ext>
                </a:extLst>
              </a:tr>
              <a:tr h="504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일관성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036216"/>
                  </a:ext>
                </a:extLst>
              </a:tr>
              <a:tr h="504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움직임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588646"/>
                  </a:ext>
                </a:extLst>
              </a:tr>
              <a:tr h="504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예측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2057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DC82DB-88F2-434C-B56F-DEC4EF3501F9}"/>
              </a:ext>
            </a:extLst>
          </p:cNvPr>
          <p:cNvSpPr txBox="1"/>
          <p:nvPr/>
        </p:nvSpPr>
        <p:spPr>
          <a:xfrm>
            <a:off x="762000" y="6167120"/>
            <a:ext cx="1027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사용 결과 개인적은 평가로 상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하로 비교하여 작성하였습니다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62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ECBC-B01C-4698-8E29-826F66E5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22885"/>
            <a:ext cx="10515600" cy="1325563"/>
          </a:xfrm>
        </p:spPr>
        <p:txBody>
          <a:bodyPr/>
          <a:lstStyle/>
          <a:p>
            <a:r>
              <a:rPr lang="en-US" altLang="ko-KR" dirty="0" err="1"/>
              <a:t>Kt</a:t>
            </a:r>
            <a:r>
              <a:rPr lang="en-US" altLang="ko-KR" dirty="0"/>
              <a:t>, </a:t>
            </a:r>
            <a:r>
              <a:rPr lang="en-US" altLang="ko-KR" dirty="0" err="1"/>
              <a:t>skt</a:t>
            </a:r>
            <a:r>
              <a:rPr lang="en-US" altLang="ko-KR" dirty="0"/>
              <a:t>, lg u+ </a:t>
            </a:r>
            <a:r>
              <a:rPr lang="ko-KR" altLang="en-US" dirty="0"/>
              <a:t>모바일 비교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B7024-8551-4A30-9E43-F932C886669B}"/>
              </a:ext>
            </a:extLst>
          </p:cNvPr>
          <p:cNvSpPr txBox="1"/>
          <p:nvPr/>
        </p:nvSpPr>
        <p:spPr>
          <a:xfrm>
            <a:off x="721360" y="1294448"/>
            <a:ext cx="980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Kt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이미지를 적절하게 잘 사용해서 가시성을 높였다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비교 탭에 최대 </a:t>
            </a:r>
            <a:r>
              <a:rPr lang="en-US" altLang="ko-KR" dirty="0"/>
              <a:t>4</a:t>
            </a:r>
            <a:r>
              <a:rPr lang="ko-KR" altLang="en-US" dirty="0"/>
              <a:t>개까지 사용이 가능하다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비교를 위해 핸드폰 선택 시 옵션을 변경하면 비교 탭에도 바로 적용된다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제품 특징 탭에 불필요한 </a:t>
            </a:r>
            <a:r>
              <a:rPr lang="ko-KR" altLang="en-US" dirty="0" err="1"/>
              <a:t>더보기</a:t>
            </a:r>
            <a:r>
              <a:rPr lang="ko-KR" altLang="en-US" dirty="0"/>
              <a:t> 버튼이 추가되어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자급제</a:t>
            </a:r>
            <a:r>
              <a:rPr lang="en-US" altLang="ko-KR" dirty="0"/>
              <a:t>/</a:t>
            </a:r>
            <a:r>
              <a:rPr lang="ko-KR" altLang="en-US" dirty="0" err="1"/>
              <a:t>중고폰만</a:t>
            </a:r>
            <a:r>
              <a:rPr lang="ko-KR" altLang="en-US" dirty="0"/>
              <a:t> </a:t>
            </a:r>
            <a:r>
              <a:rPr lang="en-US" altLang="ko-KR" dirty="0" err="1"/>
              <a:t>kt</a:t>
            </a:r>
            <a:r>
              <a:rPr lang="en-US" altLang="ko-KR" dirty="0"/>
              <a:t> direct </a:t>
            </a:r>
            <a:r>
              <a:rPr lang="ko-KR" altLang="en-US" dirty="0"/>
              <a:t>페이지로 이동된다</a:t>
            </a:r>
            <a:r>
              <a:rPr lang="en-US" altLang="ko-KR" dirty="0"/>
              <a:t>. </a:t>
            </a:r>
            <a:r>
              <a:rPr lang="ko-KR" altLang="en-US" dirty="0"/>
              <a:t>하나의 페이지에서 작동이 가능하면 좋겠다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AC923-0E3B-4CCF-B2B6-A5B5ABDC2649}"/>
              </a:ext>
            </a:extLst>
          </p:cNvPr>
          <p:cNvSpPr txBox="1"/>
          <p:nvPr/>
        </p:nvSpPr>
        <p:spPr>
          <a:xfrm>
            <a:off x="721360" y="3175000"/>
            <a:ext cx="915667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Skt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페이지가 깔끔하게 보기 편하게 되어있다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휴대폰 </a:t>
            </a:r>
            <a:r>
              <a:rPr lang="ko-KR" altLang="en-US" dirty="0" err="1"/>
              <a:t>선택시</a:t>
            </a:r>
            <a:r>
              <a:rPr lang="ko-KR" altLang="en-US" dirty="0"/>
              <a:t> 결제를 위한 선택 사항이 순서대로 잘 배치 되어있다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요금제에 따른 혜택을 보기 편하다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기기 별로 비교하기 위한 기능이 없다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앞으로는 </a:t>
            </a:r>
            <a:r>
              <a:rPr lang="en-US" altLang="ko-KR" dirty="0"/>
              <a:t>5G </a:t>
            </a:r>
            <a:r>
              <a:rPr lang="ko-KR" altLang="en-US" dirty="0"/>
              <a:t>기기만 나올 것으로 예상되는데 </a:t>
            </a:r>
            <a:r>
              <a:rPr lang="en-US" altLang="ko-KR" dirty="0"/>
              <a:t>5G </a:t>
            </a:r>
            <a:r>
              <a:rPr lang="ko-KR" altLang="en-US" dirty="0"/>
              <a:t>탭을 따로 분리한 이유를 모르겠다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3464A-CDC8-4A57-9CAC-B598E4398AEF}"/>
              </a:ext>
            </a:extLst>
          </p:cNvPr>
          <p:cNvSpPr txBox="1"/>
          <p:nvPr/>
        </p:nvSpPr>
        <p:spPr>
          <a:xfrm>
            <a:off x="721360" y="4987786"/>
            <a:ext cx="915667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LG U+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휴대폰 선택 시 결제를 위한 선택 사항이 순서대로 발 배치되어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페이지가 단순하다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휴대폰보다는 광고가 많이 보인다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좀 더 다양한 색상을 사용해서 집중 효과를 더 높이면 좋겠다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앞으로는 </a:t>
            </a:r>
            <a:r>
              <a:rPr lang="en-US" altLang="ko-KR" dirty="0"/>
              <a:t>5G </a:t>
            </a:r>
            <a:r>
              <a:rPr lang="ko-KR" altLang="en-US" dirty="0"/>
              <a:t>기기만 나올 것으로 예상되는데 </a:t>
            </a:r>
            <a:r>
              <a:rPr lang="en-US" altLang="ko-KR" dirty="0"/>
              <a:t>5G </a:t>
            </a:r>
            <a:r>
              <a:rPr lang="ko-KR" altLang="en-US" dirty="0"/>
              <a:t>탭을 따로 분리한 이유를 모르겠다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31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500</Words>
  <Application>Microsoft Office PowerPoint</Application>
  <PresentationFormat>와이드스크린</PresentationFormat>
  <Paragraphs>132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UXUI 분석</vt:lpstr>
      <vt:lpstr>Kt 모바일</vt:lpstr>
      <vt:lpstr>Kt 모바일</vt:lpstr>
      <vt:lpstr>skt 모바일</vt:lpstr>
      <vt:lpstr>skt 모바일</vt:lpstr>
      <vt:lpstr>Lg u+ 모바일</vt:lpstr>
      <vt:lpstr>PowerPoint 프레젠테이션</vt:lpstr>
      <vt:lpstr>Kt, skt, lg u+ 모바일 비교</vt:lpstr>
      <vt:lpstr>Kt, skt, lg u+ 모바일 비교</vt:lpstr>
      <vt:lpstr>해외 유명 이동통신사 사이트 비교</vt:lpstr>
      <vt:lpstr>해외 유명 이동통신사 사이트 비교</vt:lpstr>
      <vt:lpstr>Kt 모바일 웹 사이트 UI 개선안 스케치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전</dc:creator>
  <cp:lastModifiedBy>전성호</cp:lastModifiedBy>
  <cp:revision>12</cp:revision>
  <dcterms:created xsi:type="dcterms:W3CDTF">2021-12-29T05:04:56Z</dcterms:created>
  <dcterms:modified xsi:type="dcterms:W3CDTF">2021-12-29T07:28:18Z</dcterms:modified>
</cp:coreProperties>
</file>