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실업경험이 가계소비에 미치는 장기효과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한국의 사례</a:t>
            </a:r>
          </a:p>
          <a:p>
            <a:r>
              <a:t>작성자: 최영준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1997년 외환위기 이후 가계소비 둔화</a:t>
            </a:r>
          </a:p>
          <a:p>
            <a:r>
              <a:t>• 상흔 소비(scarred consumption) 개념 소개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 목적 및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연구 목적: 실업경험이 가계소비에 미치는 장기적 영향 분석</a:t>
            </a:r>
          </a:p>
          <a:p>
            <a:r>
              <a:t>• 연구 방법: 미시 패널 자료를 사용한 실증분석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과거 실업경험의 부정적 영향</a:t>
            </a:r>
          </a:p>
          <a:p>
            <a:r>
              <a:t>• 저축 증가 경로를 통한 상흔 소비 발생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계층별 및 재화별 영향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저소득 및 저자산 계층에서 두드러짐</a:t>
            </a:r>
          </a:p>
          <a:p>
            <a:r>
              <a:t>• 선택재와 비내구재 소비에서 뚜렷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및 정책적 시사점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상흔 소비의 존재 확인</a:t>
            </a:r>
          </a:p>
          <a:p>
            <a:r>
              <a:t>• 취약계층 지원의 필요성 강조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