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7"/>
  </p:notesMasterIdLst>
  <p:sldIdLst>
    <p:sldId id="256" r:id="rId2"/>
    <p:sldId id="28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33CCFF"/>
    <a:srgbClr val="66FFFF"/>
    <a:srgbClr val="7EB5E2"/>
    <a:srgbClr val="6AA9F6"/>
    <a:srgbClr val="003399"/>
    <a:srgbClr val="0066CC"/>
    <a:srgbClr val="0000FF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72" d="100"/>
          <a:sy n="72" d="100"/>
        </p:scale>
        <p:origin x="846" y="78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0845399-6B8F-4F36-8887-414559F97689}" type="datetime1">
              <a:rPr lang="ko-KR" altLang="en-US"/>
              <a:pPr lvl="0">
                <a:defRPr/>
              </a:pPr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46A103-1134-4072-A290-F79DB221C0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399">
                  <a:shade val="30000"/>
                  <a:satMod val="115000"/>
                </a:srgbClr>
              </a:gs>
              <a:gs pos="33000">
                <a:srgbClr val="003399">
                  <a:shade val="67500"/>
                  <a:satMod val="115000"/>
                </a:srgbClr>
              </a:gs>
              <a:gs pos="66000">
                <a:srgbClr val="00339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 맛집 조회 시스템</a:t>
            </a:r>
            <a:endParaRPr lang="en-US" sz="5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00" y="3477260"/>
            <a:ext cx="608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err="1" smtClean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정용억</a:t>
            </a:r>
            <a:r>
              <a:rPr lang="en-US" altLang="ko-KR" sz="2000" b="1" dirty="0" smtClean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 smtClean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 smtClean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최효정</a:t>
            </a:r>
            <a:r>
              <a:rPr lang="en-US" altLang="ko-KR" sz="2000" b="1" dirty="0" smtClean="0">
                <a:solidFill>
                  <a:srgbClr val="66CC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solidFill>
                <a:srgbClr val="66CC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905000"/>
            <a:ext cx="12192000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3605" y="1755270"/>
            <a:ext cx="10904790" cy="388360"/>
            <a:chOff x="766968" y="1755270"/>
            <a:chExt cx="10904790" cy="388360"/>
          </a:xfrm>
        </p:grpSpPr>
        <p:sp>
          <p:nvSpPr>
            <p:cNvPr id="2" name="타원 1"/>
            <p:cNvSpPr/>
            <p:nvPr/>
          </p:nvSpPr>
          <p:spPr>
            <a:xfrm>
              <a:off x="766968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521761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76554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31347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786140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9540933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1295726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2996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11/09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7789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11/15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2582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10/20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7375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10/23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9684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10/24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71993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10/25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34238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10/26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2595441"/>
            <a:ext cx="4769832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테이블 작성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30400" y="3511639"/>
            <a:ext cx="59436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작성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142008" y="4427837"/>
            <a:ext cx="3467818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수정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874000" y="5344035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874000" y="6260233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품질 테스트</a:t>
            </a:r>
          </a:p>
        </p:txBody>
      </p:sp>
    </p:spTree>
    <p:extLst>
      <p:ext uri="{BB962C8B-B14F-4D97-AF65-F5344CB8AC3E}">
        <p14:creationId xmlns:p14="http://schemas.microsoft.com/office/powerpoint/2010/main" val="26086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 공공 데이터 소개</a:t>
            </a:r>
            <a:endParaRPr lang="ko-KR" altLang="en-US" sz="2200" b="1" dirty="0"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9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5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ERD(Entity-Relationship Diagram)</a:t>
            </a:r>
            <a:endParaRPr lang="ko-KR" altLang="en-US" sz="2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26" y="1380098"/>
            <a:ext cx="6387548" cy="40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3" y="1225395"/>
            <a:ext cx="7819694" cy="440721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SQL_MODEL</a:t>
            </a:r>
            <a:endParaRPr lang="ko-KR" altLang="en-US" sz="2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" y="1785708"/>
            <a:ext cx="11688806" cy="328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생성</a:t>
            </a:r>
            <a:endParaRPr lang="ko-KR" altLang="en-US" sz="2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82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0" y="1445533"/>
            <a:ext cx="6344535" cy="1381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884" y="1472623"/>
            <a:ext cx="7287642" cy="3504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데이터 삽입</a:t>
            </a:r>
            <a:endParaRPr lang="ko-KR" altLang="en-US" sz="2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3697"/>
          <a:stretch/>
        </p:blipFill>
        <p:spPr>
          <a:xfrm>
            <a:off x="492751" y="1316137"/>
            <a:ext cx="935485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2" y="2527540"/>
            <a:ext cx="10494236" cy="1802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외래키</a:t>
            </a:r>
            <a:r>
              <a:rPr lang="ko-KR" altLang="en-US" sz="2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생성</a:t>
            </a:r>
            <a:endParaRPr lang="ko-KR" altLang="en-US" sz="2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3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5141343" y="2710215"/>
            <a:ext cx="5348378" cy="2051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2" y="2710215"/>
            <a:ext cx="3762900" cy="4382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417422"/>
            <a:ext cx="10421804" cy="1143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 생성 및 조회</a:t>
            </a:r>
            <a:endParaRPr lang="ko-KR" altLang="en-US" sz="2200" b="1" dirty="0"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0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 , GROUP BY, HAVING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1487" y="1423358"/>
            <a:ext cx="8323152" cy="2012949"/>
            <a:chOff x="681487" y="1423358"/>
            <a:chExt cx="8323152" cy="20129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" t="-36"/>
            <a:stretch/>
          </p:blipFill>
          <p:spPr>
            <a:xfrm>
              <a:off x="681487" y="1423358"/>
              <a:ext cx="8323152" cy="45742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54" y="1959726"/>
              <a:ext cx="2057687" cy="1476581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68714" y="1399147"/>
            <a:ext cx="8183117" cy="3386759"/>
            <a:chOff x="602416" y="1413834"/>
            <a:chExt cx="8183117" cy="338675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2466642"/>
              <a:ext cx="8183117" cy="23339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1413834"/>
              <a:ext cx="5649113" cy="1019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59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0278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23" name="그룹 22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ln>
                      <a:solidFill>
                        <a:schemeClr val="accent1"/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 소개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구성원 소개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수행절차</a:t>
              </a:r>
              <a:endParaRPr lang="ko-KR" altLang="en-US" sz="2400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수행결과</a:t>
              </a:r>
              <a:endParaRPr lang="ko-KR" altLang="en-US" sz="2400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자체 </a:t>
              </a:r>
              <a:r>
                <a:rPr lang="ko-KR" altLang="en-US" sz="2400" dirty="0" err="1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평가의견</a:t>
              </a:r>
              <a:endParaRPr lang="ko-KR" altLang="en-US" sz="2400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645594"/>
            <a:ext cx="6925642" cy="4763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4" y="2425815"/>
            <a:ext cx="4296375" cy="45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질의문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3" y="1399147"/>
            <a:ext cx="7306695" cy="48298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46" y="2089198"/>
            <a:ext cx="5029902" cy="38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프로시저 생성 및 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62" y="4489923"/>
            <a:ext cx="5077534" cy="3905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14" y="3060106"/>
            <a:ext cx="507753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27" y="2824078"/>
            <a:ext cx="4020111" cy="1209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5" y="1580892"/>
            <a:ext cx="5191850" cy="3696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트리거 생성 및 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0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 평가 의견</a:t>
            </a:r>
            <a:endParaRPr lang="en-US" sz="5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1" name="직각 삼각형 30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884" y="436686"/>
            <a:ext cx="296427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500" b="1" dirty="0">
                <a:solidFill>
                  <a:schemeClr val="bg1"/>
                </a:solidFill>
                <a:latin typeface="나눔고딕 ExtraBold"/>
                <a:ea typeface="나눔고딕 ExtraBold"/>
              </a:rPr>
              <a:t>자체 평가 의견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81754" y="1674606"/>
            <a:ext cx="11225579" cy="3508789"/>
            <a:chOff x="481754" y="1674606"/>
            <a:chExt cx="11225579" cy="3508789"/>
          </a:xfrm>
        </p:grpSpPr>
        <p:grpSp>
          <p:nvGrpSpPr>
            <p:cNvPr id="20" name="그룹 19"/>
            <p:cNvGrpSpPr/>
            <p:nvPr/>
          </p:nvGrpSpPr>
          <p:grpSpPr>
            <a:xfrm>
              <a:off x="7372029" y="1674607"/>
              <a:ext cx="2041453" cy="3508788"/>
              <a:chOff x="946239" y="1871456"/>
              <a:chExt cx="2041453" cy="350878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12343" y="1986429"/>
                <a:ext cx="916306" cy="3897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정인혁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81754" y="1674606"/>
              <a:ext cx="2041453" cy="3508788"/>
              <a:chOff x="946239" y="1871456"/>
              <a:chExt cx="2041453" cy="350878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506520" y="1986429"/>
                <a:ext cx="925830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정용억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778514" y="1674606"/>
              <a:ext cx="2041453" cy="3508788"/>
              <a:chOff x="946239" y="1871456"/>
              <a:chExt cx="2041453" cy="350878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05285" y="1986429"/>
                <a:ext cx="925830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이현오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61031" y="1674606"/>
              <a:ext cx="8573171" cy="3508788"/>
              <a:chOff x="-3468006" y="1871456"/>
              <a:chExt cx="8573171" cy="350878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04048" y="1986429"/>
                <a:ext cx="925829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장광수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34012" y="2769029"/>
                <a:ext cx="1682895" cy="2007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오라클 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 </a:t>
                </a: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프로그램을 이용하여 데이터 구조를 생성하는 것과 데이터 구분이 중요한 일 임을 깨달을 수 있는 프로젝트였다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171246" y="2769029"/>
                <a:ext cx="1682895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DB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프로그램인 오라클 프로젝트를 통해 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문들 사용하여 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DB 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구조에 대해서 조금 더 </a:t>
                </a:r>
                <a:r>
                  <a:rPr lang="ko-KR" altLang="en-US" sz="1500" spc="-15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자세하게 알게 되어서 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좋은 프로젝트였습니다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3468006" y="2769029"/>
                <a:ext cx="168289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팀원들을 통하여 오라클 </a:t>
                </a:r>
                <a:r>
                  <a:rPr lang="en-US" altLang="ko-KR" sz="1500" b="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의 기본 개념을 이해할 수 있는 좋은 기회가 </a:t>
                </a:r>
                <a:r>
                  <a:rPr lang="ko-KR" altLang="en-US" sz="150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된것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 같다</a:t>
                </a:r>
                <a:r>
                  <a:rPr lang="en-US" altLang="ko-KR" sz="1500" spc="-15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22269" y="2762700"/>
                <a:ext cx="1682896" cy="201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테이블 생성부터 시작해서  데이터 삽입하고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, </a:t>
                </a: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여러 기능들을 해보면서 데이터 베이스 구조에 대해 좀 더 알게 되어서 좋았습니다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!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9665880" y="1674607"/>
              <a:ext cx="2041453" cy="3508788"/>
              <a:chOff x="946239" y="1871456"/>
              <a:chExt cx="2041453" cy="350878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04494" y="1986429"/>
                <a:ext cx="925830" cy="3897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최효정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9845528" y="2592097"/>
              <a:ext cx="1682151" cy="2006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데이터를 데이터베이스에 저장함으로써 데이터를 더 효율적으로 관리할 수 있다는 점을 </a:t>
              </a:r>
              <a:r>
                <a:rPr lang="ko-KR" altLang="en-US" sz="1500" b="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다시 한번 </a:t>
              </a:r>
              <a:r>
                <a: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상기하는 계기가 되었다</a:t>
              </a:r>
              <a:r>
                <a:rPr lang="en-US" altLang="ko-KR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" name="직각 삼각형 2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8892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35489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50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5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</a:t>
            </a:r>
            <a:endParaRPr lang="en-US" sz="5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4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839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3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155032" y="1979341"/>
            <a:ext cx="9881937" cy="2899319"/>
            <a:chOff x="1163052" y="2308302"/>
            <a:chExt cx="9881937" cy="2899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3330665" y="3365546"/>
              <a:ext cx="55467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500" b="1" dirty="0" smtClean="0">
                  <a:solidFill>
                    <a:srgbClr val="66CC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대구 맛집 </a:t>
              </a:r>
              <a:r>
                <a:rPr lang="ko-KR" altLang="en-US" sz="4500" b="1" dirty="0" smtClean="0">
                  <a:solidFill>
                    <a:srgbClr val="66CC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조회 </a:t>
              </a:r>
              <a:r>
                <a:rPr lang="ko-KR" altLang="en-US" sz="4500" b="1" dirty="0" smtClean="0">
                  <a:solidFill>
                    <a:srgbClr val="66CC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시스템</a:t>
              </a:r>
              <a:endParaRPr lang="ko-KR" altLang="en-US" sz="4500" b="1" dirty="0"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3736254" y="4191599"/>
              <a:ext cx="473559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대구광역시에서 </a:t>
              </a:r>
              <a:r>
                <a:rPr lang="ko-KR" altLang="en-US" sz="15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맛집으로 보증하는 데이터만 추출하여 </a:t>
              </a:r>
              <a:endParaRPr lang="en-US" altLang="ko-KR" sz="1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5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사용자가 </a:t>
              </a:r>
              <a:r>
                <a:rPr lang="ko-KR" altLang="en-US" sz="15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즐겨찾기한</a:t>
              </a:r>
              <a:r>
                <a:rPr lang="ko-KR" altLang="en-US" sz="15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맛집을 개인화 하여 관리하기 위함</a:t>
              </a:r>
              <a:r>
                <a:rPr lang="en-US" altLang="ko-KR" sz="15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10" name="직각 삼각형 9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91911" y="4683829"/>
            <a:ext cx="240817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개발환경</a:t>
            </a:r>
            <a:endParaRPr lang="ko-KR" altLang="en-US" sz="2200" dirty="0"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1148" y="5234302"/>
            <a:ext cx="2769704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Visual studio, </a:t>
            </a:r>
            <a:r>
              <a:rPr lang="en-US" altLang="ko-KR" sz="22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mssql</a:t>
            </a:r>
            <a:endParaRPr lang="ko-KR" altLang="en-US" sz="2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5744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7550" y="2316549"/>
            <a:ext cx="10756900" cy="222490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앉아써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코딩을 공부하고자 모인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인이 만든 팀으로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팀명은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코딩을 하려면 앉아서 써야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직관적인 아이디어에서 비롯되었습니다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저희 팀은 코드 작성을 통해 프로젝트를 진행하고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6098" y="1929910"/>
            <a:ext cx="7359805" cy="81378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 아 써 </a:t>
            </a:r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3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94154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243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4176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ko-KR" altLang="en-US" sz="35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8833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정용억</a:t>
            </a:r>
            <a:endParaRPr lang="ko-KR" altLang="en-US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33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59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159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0677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이현오</a:t>
            </a:r>
            <a:endParaRPr lang="ko-KR" altLang="en-US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0677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9003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003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52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장광수</a:t>
            </a:r>
            <a:endParaRPr lang="ko-KR" altLang="en-US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52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084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15915" y="4185916"/>
            <a:ext cx="10760170" cy="413748"/>
          </a:xfrm>
          <a:prstGeom prst="rect">
            <a:avLst/>
          </a:prstGeom>
          <a:solidFill>
            <a:srgbClr val="EBF1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공동 설계 및 디버그 확인 작업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411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정인혁</a:t>
            </a:r>
            <a:endParaRPr lang="ko-KR" altLang="en-US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1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5828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최효정</a:t>
            </a:r>
            <a:endParaRPr lang="ko-KR" altLang="en-US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5828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321</Words>
  <Application>Microsoft Office PowerPoint</Application>
  <PresentationFormat>와이드스크린</PresentationFormat>
  <Paragraphs>84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Pretendard</vt:lpstr>
      <vt:lpstr>Pretendard Black</vt:lpstr>
      <vt:lpstr>나눔고딕</vt:lpstr>
      <vt:lpstr>나눔고딕 ExtraBold</vt:lpstr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74</cp:revision>
  <dcterms:created xsi:type="dcterms:W3CDTF">2023-04-24T02:25:46Z</dcterms:created>
  <dcterms:modified xsi:type="dcterms:W3CDTF">2023-11-16T06:18:36Z</dcterms:modified>
  <cp:version>0906.0100.01</cp:version>
</cp:coreProperties>
</file>