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8" orient="horz"/>
        <p:guide pos="3454" orient="horz"/>
        <p:guide pos="28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메인 컬러는 변경해도 좋습니다. 하지만 색상은 3개 이상 들어가지 않는 것이 좋습니다.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프로젝트 소개 p1_타입2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위 이미지를 복사, 붙여넣기 하여 자유롭게 레이아웃을 만들어 사용해도 좋습니다.</a:t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중앙 동그라미 안에 숫자 대신 핵심 단어를 적어도 좋습니다. (단어가 길다면 동그라미 크기 내에서 폰트 사이즈를 줄여도 좋습니다.)</a:t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Kangsan Jeon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화면구현 PORTFOLIO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39552" y="4290650"/>
            <a:ext cx="24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BD4B4"/>
                </a:solidFill>
                <a:latin typeface="Arial"/>
                <a:ea typeface="Arial"/>
                <a:cs typeface="Arial"/>
                <a:sym typeface="Arial"/>
              </a:rPr>
              <a:t>제출일 : 2024 / 12 / 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esktop\개발자-아이콘.pn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483518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7544" y="483518"/>
            <a:ext cx="23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>
                <a:solidFill>
                  <a:srgbClr val="538CD5"/>
                </a:solidFill>
              </a:rPr>
              <a:t>제목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538CD5"/>
                </a:solidFill>
              </a:rPr>
              <a:t>부제목 +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7544" y="1419622"/>
            <a:ext cx="48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 혹은 폰트 및 기본 설정 안내.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Ex)폰트는 지마켓 Sans 미디움  9포인트 입니다.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67544" y="408382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깃허브 링크 : https://github.com/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67544" y="4443868"/>
            <a:ext cx="4989200" cy="288032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서비스 링크 : https://github.com/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138197" y="803450"/>
            <a:ext cx="27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홈페이지 입장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로그인과 회원가입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138197" y="1263400"/>
            <a:ext cx="203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개발 인원 및 기간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138205" y="1477945"/>
            <a:ext cx="20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기간 : 2024.12.06 ~ 2024.12.11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 인원 : 1명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138193" y="1937900"/>
            <a:ext cx="171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적용 기술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8206" y="2185831"/>
            <a:ext cx="8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138190" y="2830450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138154" y="3072125"/>
            <a:ext cx="24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138192" y="3565100"/>
            <a:ext cx="1762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기여 부분</a:t>
            </a:r>
            <a:endParaRPr b="0" i="0" sz="11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138198" y="3813025"/>
            <a:ext cx="216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/>
              <a:t>(초기 개발 계획 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.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0F243E"/>
                </a:solidFill>
              </a:rPr>
              <a:t>.</a:t>
            </a:r>
            <a:endParaRPr b="0" i="0" sz="8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Desktop\컴퓨터-이미지.png"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2324"/>
            <a:ext cx="5688632" cy="5275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이미지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메인화면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무슨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어떤 화면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로그인 페이지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커뮤니티 기능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어쩌고 저쩌고</a:t>
            </a:r>
            <a:endParaRPr b="0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핵심 기능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담당 역할</a:t>
            </a:r>
            <a:endParaRPr b="0" i="0" sz="20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67400" y="1676250"/>
            <a:ext cx="207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프로젝트의 핵심 기능을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하는 데에 어떠한 역할을 했는지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설명을 적어주세요. 폰트는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지마켓 Sans 미디움입니다.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9포인트 입니다. 구현 기능에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대해 자세히 설명해도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좋습니다. (한글 입숨) 가지에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보이는 유소년에게서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봄바람을 이상은 풍부하게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보배를. 그들의 되는 피고,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천하를 대한 두손을 커다란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내는 이상의 봄바람이다.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동력은 얼마나 얼마나 우리의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이것은 보배를 것이다.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우리 청춘에서만 싸인 피어나기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563904" y="908650"/>
            <a:ext cx="39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어떠한 페이지에 이미지 전처리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767477" y="1301750"/>
            <a:ext cx="3595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배경 제거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크기 조정(지마켓 Sans Bold)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563902" y="2824650"/>
            <a:ext cx="41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주요 서비스의 그러한 추천 시스템 구현</a:t>
            </a:r>
            <a:endParaRPr b="0" i="0" sz="16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767478" y="3217750"/>
            <a:ext cx="4164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000"/>
              <a:buFont typeface="Malgun Gothic"/>
              <a:buAutoNum type="arabicPeriod"/>
            </a:pPr>
            <a:r>
              <a:rPr b="0" i="0" lang="ko-KR" sz="1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무슨 어쩌고에 그렇게 진행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어떠한 문제점이 있었으나 그렇게 해결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TensorFlow를 활용한 추천시스템 구현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74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900"/>
              <a:buFont typeface="Malgun Gothic"/>
              <a:buAutoNum type="arabicPeriod"/>
            </a:pPr>
            <a:r>
              <a:rPr b="0" i="0" lang="ko-KR" sz="9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어떠어떠한 문제에서 그렇게 진행</a:t>
            </a:r>
            <a:endParaRPr b="0" i="0" sz="9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#1 프로젝트 제목</a:t>
            </a:r>
            <a:endParaRPr b="0" i="0" sz="7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