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8">
          <p15:clr>
            <a:srgbClr val="A4A3A4"/>
          </p15:clr>
        </p15:guide>
        <p15:guide id="2" orient="horz" pos="3454">
          <p15:clr>
            <a:srgbClr val="A4A3A4"/>
          </p15:clr>
        </p15:guide>
        <p15:guide id="3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8" orient="horz"/>
        <p:guide pos="3454" orient="horz"/>
        <p:guide pos="287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메인 컬러는 변경해도 좋습니다. 하지만 색상은 3개 이상 들어가지 않는 것이 좋습니다. 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프로젝트 소개 p1_타입2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위 이미지를 복사, 붙여넣기 하여 자유롭게 레이아웃을 만들어 사용해도 좋습니다.</a:t>
            </a:r>
            <a:endParaRPr/>
          </a:p>
        </p:txBody>
      </p:sp>
      <p:sp>
        <p:nvSpPr>
          <p:cNvPr id="127" name="Google Shape;127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중앙 동그라미 안에 숫자 대신 핵심 단어를 적어도 좋습니다. (단어가 길다면 동그라미 크기 내에서 폰트 사이즈를 줄여도 좋습니다.)</a:t>
            </a:r>
            <a:endParaRPr/>
          </a:p>
        </p:txBody>
      </p:sp>
      <p:sp>
        <p:nvSpPr>
          <p:cNvPr id="150" name="Google Shape;15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dd54e1d44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31dd54e1d4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중앙 동그라미 안에 숫자 대신 핵심 단어를 적어도 좋습니다. (단어가 길다면 동그라미 크기 내에서 폰트 사이즈를 줄여도 좋습니다.)</a:t>
            </a:r>
            <a:endParaRPr/>
          </a:p>
        </p:txBody>
      </p:sp>
      <p:sp>
        <p:nvSpPr>
          <p:cNvPr id="165" name="Google Shape;165;g31dd54e1d44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dd54e1d44_1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31dd54e1d4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중앙 동그라미 안에 숫자 대신 핵심 단어를 적어도 좋습니다. (단어가 길다면 동그라미 크기 내에서 폰트 사이즈를 줄여도 좋습니다.)</a:t>
            </a:r>
            <a:endParaRPr/>
          </a:p>
        </p:txBody>
      </p:sp>
      <p:sp>
        <p:nvSpPr>
          <p:cNvPr id="180" name="Google Shape;180;g31dd54e1d44_1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1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39551" y="2123146"/>
            <a:ext cx="551625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ko-KR" sz="5400">
                <a:solidFill>
                  <a:schemeClr val="lt1"/>
                </a:solidFill>
              </a:rPr>
              <a:t>전강산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539552" y="483518"/>
            <a:ext cx="26493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화면구현 PORTFOLIO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539552" y="4290650"/>
            <a:ext cx="247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BD4B4"/>
                </a:solidFill>
                <a:latin typeface="Arial"/>
                <a:ea typeface="Arial"/>
                <a:cs typeface="Arial"/>
                <a:sym typeface="Arial"/>
              </a:rPr>
              <a:t>제출일 : 2024 / 12 / </a:t>
            </a:r>
            <a:r>
              <a:rPr lang="ko-KR" sz="1800">
                <a:solidFill>
                  <a:srgbClr val="FBD4B4"/>
                </a:solidFill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User\Desktop\개발자-아이콘.png"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6376" y="483518"/>
            <a:ext cx="648072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5884213" y="0"/>
            <a:ext cx="3275855" cy="51435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467552" y="483525"/>
            <a:ext cx="252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>
                <a:solidFill>
                  <a:srgbClr val="538CD5"/>
                </a:solidFill>
              </a:rPr>
              <a:t>첫 프로젝트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467544" y="1006738"/>
            <a:ext cx="36391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rgbClr val="538CD5"/>
                </a:solidFill>
              </a:rPr>
              <a:t>회사 홈페이지를 만들다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67544" y="1314534"/>
            <a:ext cx="485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0F243E"/>
                </a:solidFill>
              </a:rPr>
              <a:t>디자인&amp;마케팅 회사인 SocioDesign(이하 ‘SD’)를 보고 최대한 비슷하게 만들었습니다.</a:t>
            </a:r>
            <a:endParaRPr sz="900">
              <a:solidFill>
                <a:srgbClr val="0F243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0F243E"/>
                </a:solidFill>
              </a:rPr>
              <a:t>아래 사진은  ‘Graphik Web’ 폰트를 사용중인 SD 사의 홈페이지 화면입니다.</a:t>
            </a:r>
            <a:endParaRPr sz="900">
              <a:solidFill>
                <a:srgbClr val="0F243E"/>
              </a:solidFill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467544" y="4083828"/>
            <a:ext cx="4989200" cy="288032"/>
          </a:xfrm>
          <a:prstGeom prst="roundRect">
            <a:avLst>
              <a:gd fmla="val 16667" name="adj"/>
            </a:avLst>
          </a:prstGeom>
          <a:solidFill>
            <a:srgbClr val="FDE9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506725" y="4063775"/>
            <a:ext cx="4908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깃허브 링크 : </a:t>
            </a:r>
            <a:r>
              <a:rPr lang="ko-KR" sz="1000">
                <a:solidFill>
                  <a:srgbClr val="0F243E"/>
                </a:solidFill>
              </a:rPr>
              <a:t>https://github.com/jksa9609/HTML_Portpolio_jks.git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467544" y="4443868"/>
            <a:ext cx="4989200" cy="288032"/>
          </a:xfrm>
          <a:prstGeom prst="roundRect">
            <a:avLst>
              <a:gd fmla="val 16667" name="adj"/>
            </a:avLst>
          </a:prstGeom>
          <a:solidFill>
            <a:srgbClr val="FDE9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506717" y="4423825"/>
            <a:ext cx="495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서비스 링크 : </a:t>
            </a:r>
            <a:r>
              <a:rPr lang="ko-KR" sz="1000">
                <a:solidFill>
                  <a:srgbClr val="0F243E"/>
                </a:solidFill>
              </a:rPr>
              <a:t>https://sociodesign.co.uk/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6138206" y="555526"/>
            <a:ext cx="75693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6138197" y="803450"/>
            <a:ext cx="27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b="0" i="0" lang="ko-KR" sz="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홈페이지</a:t>
            </a:r>
            <a:r>
              <a:rPr lang="ko-KR" sz="800">
                <a:solidFill>
                  <a:srgbClr val="0F243E"/>
                </a:solidFill>
              </a:rPr>
              <a:t> 출력</a:t>
            </a:r>
            <a:endParaRPr b="0" i="0" sz="8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b="0" i="0" lang="ko-KR" sz="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로그인과 회원가입 </a:t>
            </a:r>
            <a:r>
              <a:rPr lang="ko-KR" sz="800">
                <a:solidFill>
                  <a:srgbClr val="0F243E"/>
                </a:solidFill>
              </a:rPr>
              <a:t>이동 및 항목 작성</a:t>
            </a:r>
            <a:endParaRPr b="0" i="0" sz="8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6138197" y="1263400"/>
            <a:ext cx="2036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개발 인원 및 기간</a:t>
            </a:r>
            <a:endParaRPr b="0" i="0" sz="11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6138205" y="1477945"/>
            <a:ext cx="20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b="0" i="0" lang="ko-KR" sz="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개발 기간 : 2024.12.06 ~ 2024.12.11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b="0" i="0" lang="ko-KR" sz="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개발 인원 : 1명</a:t>
            </a:r>
            <a:endParaRPr b="0" i="0" sz="8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6138193" y="1937900"/>
            <a:ext cx="171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적용 기술</a:t>
            </a:r>
            <a:endParaRPr b="0" i="0" sz="11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6138206" y="2185831"/>
            <a:ext cx="80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b="0" i="0" lang="ko-KR" sz="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b="0" i="0" lang="ko-KR" sz="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b="0" i="0" lang="ko-KR" sz="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8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8190" y="2830450"/>
            <a:ext cx="1762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기여도</a:t>
            </a:r>
            <a:endParaRPr b="0" i="0" sz="11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6983007" y="3144708"/>
            <a:ext cx="1862700" cy="1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6983000" y="3144700"/>
            <a:ext cx="965400" cy="14250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6180504" y="3108250"/>
            <a:ext cx="2481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rgbClr val="0F243E"/>
                </a:solidFill>
              </a:rPr>
              <a:t>단독 개발</a:t>
            </a:r>
            <a:endParaRPr b="0" i="0" sz="8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6159342" y="3834875"/>
            <a:ext cx="1762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기여 부분</a:t>
            </a:r>
            <a:endParaRPr b="0" i="0" sz="11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6983007" y="3339857"/>
            <a:ext cx="1862700" cy="1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6983000" y="3354900"/>
            <a:ext cx="965400" cy="14250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6180504" y="3318438"/>
            <a:ext cx="2481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rgbClr val="0F243E"/>
                </a:solidFill>
              </a:rPr>
              <a:t>구 선생님</a:t>
            </a:r>
            <a:endParaRPr b="0" i="0" sz="8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6201654" y="4127725"/>
            <a:ext cx="2481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rgbClr val="0F243E"/>
                </a:solidFill>
              </a:rPr>
              <a:t>초기에는 계획없이 제작함</a:t>
            </a:r>
            <a:endParaRPr b="0" i="0" sz="8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6201654" y="4374375"/>
            <a:ext cx="2481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rgbClr val="0F243E"/>
                </a:solidFill>
              </a:rPr>
              <a:t>후에 그림을 그려 추가 </a:t>
            </a:r>
            <a:r>
              <a:rPr lang="ko-KR" sz="800">
                <a:solidFill>
                  <a:srgbClr val="0F243E"/>
                </a:solidFill>
              </a:rPr>
              <a:t>제작함</a:t>
            </a:r>
            <a:endParaRPr b="0" i="0" sz="8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588" y="1734350"/>
            <a:ext cx="3639127" cy="217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User\Desktop\컴퓨터-이미지.png" id="129" name="Google Shape;12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202324"/>
            <a:ext cx="5688632" cy="5275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325" y="551650"/>
            <a:ext cx="5030349" cy="22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/>
          <p:nvPr/>
        </p:nvSpPr>
        <p:spPr>
          <a:xfrm>
            <a:off x="6263680" y="525870"/>
            <a:ext cx="2880320" cy="1680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710341" y="2028175"/>
            <a:ext cx="127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rgbClr val="538CD5"/>
                </a:solidFill>
              </a:rPr>
              <a:t>1</a:t>
            </a:r>
            <a:r>
              <a:rPr b="0" i="0" lang="ko-KR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메인화면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3525853" y="2102863"/>
            <a:ext cx="195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rgbClr val="538CD5"/>
                </a:solidFill>
              </a:rPr>
              <a:t>2</a:t>
            </a:r>
            <a:r>
              <a:rPr b="0" i="0" lang="ko-KR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기능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0" y="2758119"/>
            <a:ext cx="2880320" cy="1680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7240412" y="2335981"/>
            <a:ext cx="9268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rgbClr val="538CD5"/>
                </a:solidFill>
              </a:rPr>
              <a:t>3로그인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3131840" y="2758119"/>
            <a:ext cx="2880320" cy="1680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6263680" y="2758118"/>
            <a:ext cx="2880320" cy="1680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803611" y="4558319"/>
            <a:ext cx="12731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rgbClr val="538CD5"/>
                </a:solidFill>
              </a:rPr>
              <a:t>4회원가입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3585826" y="4568213"/>
            <a:ext cx="213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rgbClr val="538CD5"/>
                </a:solidFill>
              </a:rPr>
              <a:t>5커뮤니티(SNS)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7067290" y="4568229"/>
            <a:ext cx="12731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rgbClr val="538CD5"/>
                </a:solidFill>
              </a:rPr>
              <a:t>6이메</a:t>
            </a:r>
            <a:r>
              <a:rPr lang="ko-KR">
                <a:solidFill>
                  <a:srgbClr val="538CD5"/>
                </a:solidFill>
              </a:rPr>
              <a:t>일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8100392" y="195486"/>
            <a:ext cx="86594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#1 프로젝트 제목</a:t>
            </a:r>
            <a:endParaRPr b="0" i="0" sz="7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5875"/>
            <a:ext cx="2880299" cy="1268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/>
          <p:nvPr/>
        </p:nvSpPr>
        <p:spPr>
          <a:xfrm>
            <a:off x="3059832" y="3885"/>
            <a:ext cx="6084168" cy="51435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567400" y="843558"/>
            <a:ext cx="1316386" cy="697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핵심 기능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담당 역할</a:t>
            </a:r>
            <a:endParaRPr b="0" i="0" sz="20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567400" y="1676250"/>
            <a:ext cx="2079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프로젝트의 핵심 기능을 구현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하는 데에 어떠한 역할을 했는지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설명을 적어주세요. 폰트는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지마켓 Sans 미디움입니다.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9포인트 입니다. 구현 기능에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대해 자세히 설명해도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좋습니다. (한글 입숨) 가지에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보이는 유소년에게서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봄바람을 이상은 풍부하게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보배를. 그들의 되는 피고,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천하를 대한 두손을 커다란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내는 이상의 봄바람이다.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동력은 얼마나 얼마나 우리의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이것은 보배를 것이다.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우리 청춘에서만 싸인 피어나기</a:t>
            </a:r>
            <a:endParaRPr b="0" i="0" sz="9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2735796" y="771550"/>
            <a:ext cx="648072" cy="648072"/>
          </a:xfrm>
          <a:prstGeom prst="ellipse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3563904" y="908650"/>
            <a:ext cx="39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어떠한 페이지에 이미지 전처리</a:t>
            </a:r>
            <a:endParaRPr b="0" i="0" sz="16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3767477" y="1301750"/>
            <a:ext cx="35952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000"/>
              <a:buFont typeface="Malgun Gothic"/>
              <a:buAutoNum type="arabicPeriod"/>
            </a:pPr>
            <a:r>
              <a:rPr b="0" i="0" lang="ko-KR" sz="10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배경 제거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74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무슨 어쩌고에 그렇게 진행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74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어떠한 문제점이 있었으나 그렇게 해결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크기 조정(지마켓 Sans Bold)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74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어떠어떠한 문제에서 그렇게 진행</a:t>
            </a:r>
            <a:endParaRPr b="0" i="0" sz="9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2735796" y="2687554"/>
            <a:ext cx="648072" cy="648072"/>
          </a:xfrm>
          <a:prstGeom prst="ellipse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3563902" y="2824650"/>
            <a:ext cx="419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주요 서비스의 그러한 추천 시스템 구현</a:t>
            </a:r>
            <a:endParaRPr b="0" i="0" sz="16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3767478" y="3217750"/>
            <a:ext cx="41649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000"/>
              <a:buFont typeface="Malgun Gothic"/>
              <a:buAutoNum type="arabicPeriod"/>
            </a:pPr>
            <a:r>
              <a:rPr b="0" i="0" lang="ko-KR" sz="10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TensorFlow를 활용한 추천시스템 구현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74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무슨 어쩌고에 그렇게 진행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74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어떠한 문제점이 있었으나 그렇게 해결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TensorFlow를 활용한 추천시스템 구현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74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어떠어떠한 문제에서 그렇게 진행</a:t>
            </a:r>
            <a:endParaRPr b="0" i="0" sz="9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8100391" y="195486"/>
            <a:ext cx="86594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#1 프로젝트 제목</a:t>
            </a:r>
            <a:endParaRPr b="0" i="0" sz="7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/>
          <p:nvPr/>
        </p:nvSpPr>
        <p:spPr>
          <a:xfrm>
            <a:off x="3059832" y="3885"/>
            <a:ext cx="6084300" cy="51435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567400" y="843558"/>
            <a:ext cx="131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핵심 기능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담당 역할</a:t>
            </a:r>
            <a:endParaRPr b="0" i="0" sz="20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567400" y="1676250"/>
            <a:ext cx="2079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프로젝트의 핵심 기능을 구현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하는 데에 어떠한 역할을 했는지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설명을 적어주세요. 폰트는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지마켓 Sans 미디움입니다.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9포인트 입니다. 구현 기능에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대해 자세히 설명해도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좋습니다. (한글 입숨) 가지에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보이는 유소년에게서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봄바람을 이상은 풍부하게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보배를. 그들의 되는 피고,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천하를 대한 두손을 커다란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내는 이상의 봄바람이다.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동력은 얼마나 얼마나 우리의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이것은 보배를 것이다.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우리 청춘에서만 싸인 피어나기</a:t>
            </a:r>
            <a:endParaRPr b="0" i="0" sz="9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2735796" y="771550"/>
            <a:ext cx="648000" cy="648000"/>
          </a:xfrm>
          <a:prstGeom prst="ellipse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3563904" y="908650"/>
            <a:ext cx="39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어떠한 페이지에 이미지 전처리</a:t>
            </a:r>
            <a:endParaRPr b="0" i="0" sz="16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3767477" y="1301750"/>
            <a:ext cx="35952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000"/>
              <a:buFont typeface="Malgun Gothic"/>
              <a:buAutoNum type="arabicPeriod"/>
            </a:pPr>
            <a:r>
              <a:rPr b="0" i="0" lang="ko-KR" sz="10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배경 제거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74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무슨 어쩌고에 그렇게 진행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74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어떠한 문제점이 있었으나 그렇게 해결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크기 조정(지마켓 Sans Bold)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74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어떠어떠한 문제에서 그렇게 진행</a:t>
            </a:r>
            <a:endParaRPr b="0" i="0" sz="9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2735796" y="2687554"/>
            <a:ext cx="648000" cy="648000"/>
          </a:xfrm>
          <a:prstGeom prst="ellipse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3563902" y="2824650"/>
            <a:ext cx="419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주요 서비스의 그러한 추천 시스템 구현</a:t>
            </a:r>
            <a:endParaRPr b="0" i="0" sz="16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3767478" y="3217750"/>
            <a:ext cx="41649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000"/>
              <a:buFont typeface="Malgun Gothic"/>
              <a:buAutoNum type="arabicPeriod"/>
            </a:pPr>
            <a:r>
              <a:rPr b="0" i="0" lang="ko-KR" sz="10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TensorFlow를 활용한 추천시스템 구현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74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무슨 어쩌고에 그렇게 진행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74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어떠한 문제점이 있었으나 그렇게 해결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TensorFlow를 활용한 추천시스템 구현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74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어떠어떠한 문제에서 그렇게 진행</a:t>
            </a:r>
            <a:endParaRPr b="0" i="0" sz="9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8100391" y="195486"/>
            <a:ext cx="865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#1 프로젝트 제목</a:t>
            </a:r>
            <a:endParaRPr b="0" i="0" sz="7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/>
          <p:nvPr/>
        </p:nvSpPr>
        <p:spPr>
          <a:xfrm>
            <a:off x="3059832" y="3885"/>
            <a:ext cx="6084300" cy="51435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567400" y="843558"/>
            <a:ext cx="131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핵심 기능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담당 역할</a:t>
            </a:r>
            <a:endParaRPr b="0" i="0" sz="20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567400" y="1676250"/>
            <a:ext cx="2079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프로젝트의 핵심 기능을 구현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하는 데에 어떠한 역할을 했는지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설명을 적어주세요. 폰트는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지마켓 Sans 미디움입니다.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9포인트 입니다. 구현 기능에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대해 자세히 설명해도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좋습니다. (한글 입숨) 가지에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보이는 유소년에게서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봄바람을 이상은 풍부하게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보배를. 그들의 되는 피고,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천하를 대한 두손을 커다란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내는 이상의 봄바람이다.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동력은 얼마나 얼마나 우리의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이것은 보배를 것이다.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우리 청춘에서만 싸인 피어나기</a:t>
            </a:r>
            <a:endParaRPr b="0" i="0" sz="9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2735796" y="771550"/>
            <a:ext cx="648000" cy="648000"/>
          </a:xfrm>
          <a:prstGeom prst="ellipse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3563904" y="908650"/>
            <a:ext cx="39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어떠한 페이지에 이미지 전처리</a:t>
            </a:r>
            <a:endParaRPr b="0" i="0" sz="16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3767477" y="1301750"/>
            <a:ext cx="35952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000"/>
              <a:buFont typeface="Malgun Gothic"/>
              <a:buAutoNum type="arabicPeriod"/>
            </a:pPr>
            <a:r>
              <a:rPr b="0" i="0" lang="ko-KR" sz="10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배경 제거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74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무슨 어쩌고에 그렇게 진행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74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어떠한 문제점이 있었으나 그렇게 해결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크기 조정(지마켓 Sans Bold)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74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어떠어떠한 문제에서 그렇게 진행</a:t>
            </a:r>
            <a:endParaRPr b="0" i="0" sz="9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2735796" y="2687554"/>
            <a:ext cx="648000" cy="648000"/>
          </a:xfrm>
          <a:prstGeom prst="ellipse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3563902" y="2824650"/>
            <a:ext cx="419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주요 서비스의 그러한 추천 시스템 구현</a:t>
            </a:r>
            <a:endParaRPr b="0" i="0" sz="16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3767478" y="3217750"/>
            <a:ext cx="41649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000"/>
              <a:buFont typeface="Malgun Gothic"/>
              <a:buAutoNum type="arabicPeriod"/>
            </a:pPr>
            <a:r>
              <a:rPr b="0" i="0" lang="ko-KR" sz="10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TensorFlow를 활용한 추천시스템 구현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74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무슨 어쩌고에 그렇게 진행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74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어떠한 문제점이 있었으나 그렇게 해결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TensorFlow를 활용한 추천시스템 구현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74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어떠어떠한 문제에서 그렇게 진행</a:t>
            </a:r>
            <a:endParaRPr b="0" i="0" sz="9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8100391" y="195486"/>
            <a:ext cx="865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#1 프로젝트 제목</a:t>
            </a:r>
            <a:endParaRPr b="0" i="0" sz="7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