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8" orient="horz"/>
        <p:guide pos="3454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메인 컬러는 변경해도 좋습니다. 하지만 색상은 3개 이상 들어가지 않는 것이 좋습니다.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프로젝트 소개 p1_타입2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위 이미지를 복사, 붙여넣기 하여 자유롭게 레이아웃을 만들어 사용해도 좋습니다.</a:t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d54e1d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1dd54e1d4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d54e1d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31dd54e1d4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dd54e1d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1dd54e1d4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98" name="Google Shape;19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>
                <a:solidFill>
                  <a:schemeClr val="lt1"/>
                </a:solidFill>
              </a:rPr>
              <a:t>전강산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화면구현 PORTFOLIO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9552" y="4290650"/>
            <a:ext cx="24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BD4B4"/>
                </a:solidFill>
                <a:latin typeface="Arial"/>
                <a:ea typeface="Arial"/>
                <a:cs typeface="Arial"/>
                <a:sym typeface="Arial"/>
              </a:rPr>
              <a:t>제출일 : 2024 / 12 / </a:t>
            </a:r>
            <a:r>
              <a:rPr lang="ko-KR" sz="1800">
                <a:solidFill>
                  <a:srgbClr val="FBD4B4"/>
                </a:solidFill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개발자-아이콘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483518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7552" y="483525"/>
            <a:ext cx="25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rgbClr val="538CD5"/>
                </a:solidFill>
              </a:rPr>
              <a:t>첫 프로젝트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회사 홈페이지를 만들다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67544" y="1314534"/>
            <a:ext cx="48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0F243E"/>
                </a:solidFill>
              </a:rPr>
              <a:t>디자인&amp;마케팅 회사인 SocioDesign(이하 ‘SD’)를 보고 최대한 비슷하게 만들었습니다.</a:t>
            </a:r>
            <a:endParaRPr sz="900">
              <a:solidFill>
                <a:srgbClr val="0F243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0F243E"/>
                </a:solidFill>
              </a:rPr>
              <a:t>아래 사진은  ‘Graphik Web’ 폰트를 사용중인 SD 사의 홈페이지 화면입니다.</a:t>
            </a:r>
            <a:endParaRPr sz="900">
              <a:solidFill>
                <a:srgbClr val="0F243E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67544" y="408382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06725" y="4063775"/>
            <a:ext cx="490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깃허브 링크 : </a:t>
            </a:r>
            <a:r>
              <a:rPr lang="ko-KR" sz="1000">
                <a:solidFill>
                  <a:srgbClr val="0F243E"/>
                </a:solidFill>
              </a:rPr>
              <a:t>https://github.com/jksa9609/HTML_Portpolio_jks.git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67544" y="444386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6717" y="4423825"/>
            <a:ext cx="495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서비스 링크 : </a:t>
            </a:r>
            <a:r>
              <a:rPr lang="ko-KR" sz="1000">
                <a:solidFill>
                  <a:srgbClr val="0F243E"/>
                </a:solidFill>
              </a:rPr>
              <a:t>https://sociodesign.co.uk/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138197" y="803450"/>
            <a:ext cx="27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홈페이지</a:t>
            </a:r>
            <a:r>
              <a:rPr lang="ko-KR" sz="800">
                <a:solidFill>
                  <a:srgbClr val="0F243E"/>
                </a:solidFill>
              </a:rPr>
              <a:t> 출력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로그인과 회원가입 </a:t>
            </a:r>
            <a:r>
              <a:rPr lang="ko-KR" sz="800">
                <a:solidFill>
                  <a:srgbClr val="0F243E"/>
                </a:solidFill>
              </a:rPr>
              <a:t>이동 및 항목 작성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38197" y="1263400"/>
            <a:ext cx="203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개발 인원 및 기간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138205" y="147794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기간 : 2024.12.06 ~ 2024.12.11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인원 : 1명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138193" y="1937900"/>
            <a:ext cx="171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적용 기술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138206" y="2185831"/>
            <a:ext cx="8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8190" y="283045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983007" y="3144708"/>
            <a:ext cx="1862700" cy="1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983000" y="3144700"/>
            <a:ext cx="965400" cy="142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180504" y="3108250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단독 개발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59342" y="3834875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 부분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983007" y="3339857"/>
            <a:ext cx="1862700" cy="1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983000" y="3354900"/>
            <a:ext cx="965400" cy="142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180504" y="3318438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구 선생님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201654" y="4127725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초기에는 계획없이 제작함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201654" y="4374375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후에 그림을 그려 추가 </a:t>
            </a:r>
            <a:r>
              <a:rPr lang="ko-KR" sz="800">
                <a:solidFill>
                  <a:srgbClr val="0F243E"/>
                </a:solidFill>
              </a:rPr>
              <a:t>제작함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88" y="1734350"/>
            <a:ext cx="3639127" cy="217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컴퓨터-이미지.png"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2324"/>
            <a:ext cx="5688632" cy="52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25" y="551650"/>
            <a:ext cx="5030349" cy="22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10341" y="2028175"/>
            <a:ext cx="12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41403" y="2328188"/>
            <a:ext cx="19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875"/>
            <a:ext cx="2880299" cy="12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6263680" y="525870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710341" y="2028175"/>
            <a:ext cx="12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541403" y="2328188"/>
            <a:ext cx="19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240412" y="2335981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13184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263680" y="2758118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803611" y="455831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935449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067290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100392" y="195486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875"/>
            <a:ext cx="2880299" cy="12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6263680" y="525870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10341" y="2028175"/>
            <a:ext cx="12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541403" y="2328188"/>
            <a:ext cx="19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240412" y="2335981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3184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263680" y="2758118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03611" y="455831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935449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067290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8100392" y="195486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875"/>
            <a:ext cx="2880299" cy="12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6263680" y="525870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10341" y="2028175"/>
            <a:ext cx="12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541403" y="2328188"/>
            <a:ext cx="19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240412" y="2335981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131840" y="2758119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6263680" y="2758118"/>
            <a:ext cx="2880300" cy="16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803611" y="455831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935449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067290" y="4568229"/>
            <a:ext cx="12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8100392" y="195486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875"/>
            <a:ext cx="2880299" cy="12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b="0" i="0" sz="2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