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8">
          <p15:clr>
            <a:srgbClr val="A4A3A4"/>
          </p15:clr>
        </p15:guide>
        <p15:guide id="2" orient="horz" pos="3454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8" orient="horz"/>
        <p:guide pos="3454" orient="horz"/>
        <p:guide pos="28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메인 컬러는 변경해도 좋습니다. 하지만 색상은 3개 이상 들어가지 않는 것이 좋습니다. 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프로젝트 소개 p1_타입2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위 이미지를 복사, 붙여넣기 하여 자유롭게 레이아웃을 만들어 사용해도 좋습니다.</a:t>
            </a:r>
            <a:endParaRPr/>
          </a:p>
        </p:txBody>
      </p:sp>
      <p:sp>
        <p:nvSpPr>
          <p:cNvPr id="125" name="Google Shape;12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중앙 동그라미 안에 숫자 대신 핵심 단어를 적어도 좋습니다. (단어가 길다면 동그라미 크기 내에서 폰트 사이즈를 줄여도 좋습니다.)</a:t>
            </a:r>
            <a:endParaRPr/>
          </a:p>
        </p:txBody>
      </p:sp>
      <p:sp>
        <p:nvSpPr>
          <p:cNvPr id="149" name="Google Shape;14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1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39551" y="2123146"/>
            <a:ext cx="55162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chemeClr val="lt1"/>
                </a:solidFill>
              </a:rPr>
              <a:t>Kangsan Jeon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39552" y="483518"/>
            <a:ext cx="26493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화면구현 PORTFOLIO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39552" y="4290650"/>
            <a:ext cx="247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BD4B4"/>
                </a:solidFill>
                <a:latin typeface="Arial"/>
                <a:ea typeface="Arial"/>
                <a:cs typeface="Arial"/>
                <a:sym typeface="Arial"/>
              </a:rPr>
              <a:t>제출일 : 2024 / </a:t>
            </a:r>
            <a:r>
              <a:rPr lang="ko-KR" sz="1800">
                <a:solidFill>
                  <a:srgbClr val="FBD4B4"/>
                </a:solidFill>
              </a:rPr>
              <a:t>12</a:t>
            </a:r>
            <a:r>
              <a:rPr lang="ko-KR" sz="1800">
                <a:solidFill>
                  <a:srgbClr val="FBD4B4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-KR" sz="1800">
                <a:solidFill>
                  <a:srgbClr val="FBD4B4"/>
                </a:solidFill>
              </a:rPr>
              <a:t>06</a:t>
            </a:r>
            <a:endParaRPr/>
          </a:p>
        </p:txBody>
      </p:sp>
      <p:pic>
        <p:nvPicPr>
          <p:cNvPr descr="C:\Users\User\Desktop\개발자-아이콘.png"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376" y="483518"/>
            <a:ext cx="648072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5884213" y="0"/>
            <a:ext cx="3275855" cy="51435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467544" y="1919422"/>
            <a:ext cx="4968552" cy="19584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467544" y="483518"/>
            <a:ext cx="235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538CD5"/>
                </a:solidFill>
              </a:rPr>
              <a:t>전터파크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467544" y="1006738"/>
            <a:ext cx="3639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38CD5"/>
                </a:solidFill>
              </a:rPr>
              <a:t>인터파크와 최대한 비슷한 화면 만들기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467544" y="1419622"/>
            <a:ext cx="485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F243E"/>
                </a:solidFill>
              </a:rPr>
              <a:t>설명 혹은 폰트 및 기본 설정 안내</a:t>
            </a:r>
            <a:r>
              <a:rPr lang="ko-KR" sz="9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solidFill>
                <a:srgbClr val="0F243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F243E"/>
                </a:solidFill>
              </a:rPr>
              <a:t>Ex)</a:t>
            </a:r>
            <a:r>
              <a:rPr lang="ko-KR" sz="9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폰트는 지마켓 Sans 미디움  9포인트 입니다.  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67544" y="4083828"/>
            <a:ext cx="4989200" cy="288032"/>
          </a:xfrm>
          <a:prstGeom prst="roundRect">
            <a:avLst>
              <a:gd fmla="val 16667" name="adj"/>
            </a:avLst>
          </a:prstGeom>
          <a:solidFill>
            <a:srgbClr val="FDE9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506732" y="4063773"/>
            <a:ext cx="232307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깃허브 링크 : https://github.com/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67544" y="4443868"/>
            <a:ext cx="4989200" cy="288032"/>
          </a:xfrm>
          <a:prstGeom prst="roundRect">
            <a:avLst>
              <a:gd fmla="val 16667" name="adj"/>
            </a:avLst>
          </a:prstGeom>
          <a:solidFill>
            <a:srgbClr val="FDE9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06732" y="4423813"/>
            <a:ext cx="235833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서비스 링크 : https://github.com/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6138206" y="555526"/>
            <a:ext cx="75693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6138197" y="803450"/>
            <a:ext cx="27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</a:rPr>
              <a:t>쇼핑몰로 구별가능한 화면 구현</a:t>
            </a:r>
            <a:endParaRPr sz="8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</a:rPr>
              <a:t>방문자의 로그인과 회원가입 서비스</a:t>
            </a:r>
            <a:endParaRPr sz="8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138197" y="1263400"/>
            <a:ext cx="2036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개발 인원 및 기간</a:t>
            </a:r>
            <a:endParaRPr sz="11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6138205" y="1477945"/>
            <a:ext cx="20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개발 기간 : 202</a:t>
            </a:r>
            <a:r>
              <a:rPr lang="ko-KR" sz="800">
                <a:solidFill>
                  <a:srgbClr val="0F243E"/>
                </a:solidFill>
              </a:rPr>
              <a:t>4</a:t>
            </a:r>
            <a:r>
              <a:rPr lang="ko-KR" sz="8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r>
              <a:rPr lang="ko-KR" sz="800">
                <a:solidFill>
                  <a:srgbClr val="0F243E"/>
                </a:solidFill>
              </a:rPr>
              <a:t>2</a:t>
            </a:r>
            <a:r>
              <a:rPr lang="ko-KR" sz="8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sz="800">
                <a:solidFill>
                  <a:srgbClr val="0F243E"/>
                </a:solidFill>
              </a:rPr>
              <a:t>06</a:t>
            </a:r>
            <a:r>
              <a:rPr lang="ko-KR" sz="8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~ 202</a:t>
            </a:r>
            <a:r>
              <a:rPr lang="ko-KR" sz="800">
                <a:solidFill>
                  <a:srgbClr val="0F243E"/>
                </a:solidFill>
              </a:rPr>
              <a:t>4</a:t>
            </a:r>
            <a:r>
              <a:rPr lang="ko-KR" sz="8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.12.</a:t>
            </a:r>
            <a:r>
              <a:rPr lang="ko-KR" sz="800">
                <a:solidFill>
                  <a:srgbClr val="0F243E"/>
                </a:solidFill>
              </a:rPr>
              <a:t>11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개발 인원 : </a:t>
            </a:r>
            <a:r>
              <a:rPr lang="ko-KR" sz="800">
                <a:solidFill>
                  <a:srgbClr val="0F243E"/>
                </a:solidFill>
              </a:rPr>
              <a:t>1명</a:t>
            </a:r>
            <a:endParaRPr sz="8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6138193" y="1937900"/>
            <a:ext cx="171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적용 기술</a:t>
            </a:r>
            <a:endParaRPr sz="11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8206" y="2185831"/>
            <a:ext cx="80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</a:rPr>
              <a:t>HTML5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</a:rPr>
              <a:t>CSS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</a:rPr>
              <a:t>.</a:t>
            </a:r>
            <a:endParaRPr sz="8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138190" y="2830450"/>
            <a:ext cx="1762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기여도</a:t>
            </a:r>
            <a:endParaRPr sz="11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6694769" y="3135570"/>
            <a:ext cx="1862778" cy="1425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6694768" y="3135570"/>
            <a:ext cx="1654744" cy="142575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6138154" y="3072125"/>
            <a:ext cx="24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기획</a:t>
            </a:r>
            <a:endParaRPr sz="8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endParaRPr sz="8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6138192" y="3565100"/>
            <a:ext cx="1762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기여 부분</a:t>
            </a:r>
            <a:endParaRPr sz="11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6138198" y="3813025"/>
            <a:ext cx="216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React.js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endParaRPr sz="8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초기 개발 기획 어쩌고 등등</a:t>
            </a:r>
            <a:endParaRPr sz="8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6694769" y="3332529"/>
            <a:ext cx="1862778" cy="1425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694769" y="3332530"/>
            <a:ext cx="1654744" cy="142575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ser\Desktop\컴퓨터-이미지.png" id="127" name="Google Shape;1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02324"/>
            <a:ext cx="5688632" cy="527570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/>
          <p:nvPr/>
        </p:nvSpPr>
        <p:spPr>
          <a:xfrm>
            <a:off x="539552" y="542954"/>
            <a:ext cx="5112568" cy="3062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이미지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0" y="525871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3131840" y="525871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6263680" y="525870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1001580" y="2326071"/>
            <a:ext cx="8771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메인화면</a:t>
            </a:r>
            <a:endParaRPr sz="14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4108572" y="2335981"/>
            <a:ext cx="9268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무슨 기능</a:t>
            </a:r>
            <a:endParaRPr sz="14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0" y="2758119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7240412" y="2335981"/>
            <a:ext cx="9268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어떤 화면</a:t>
            </a:r>
            <a:endParaRPr sz="14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3131840" y="2758119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263680" y="2758118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803611" y="4558319"/>
            <a:ext cx="12731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로그인 페이지</a:t>
            </a:r>
            <a:endParaRPr sz="14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3935449" y="4568229"/>
            <a:ext cx="12731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커뮤니티 기능</a:t>
            </a:r>
            <a:endParaRPr sz="14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7067290" y="4568229"/>
            <a:ext cx="12731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어쩌고 저쩌고</a:t>
            </a:r>
            <a:endParaRPr sz="14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#1 프로젝트 제목</a:t>
            </a:r>
            <a:endParaRPr sz="7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567400" y="843558"/>
            <a:ext cx="1316386" cy="69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핵심 기능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담당 역할</a:t>
            </a:r>
            <a:endParaRPr sz="20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567400" y="1676250"/>
            <a:ext cx="2079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프로젝트의 핵심 기능을 구현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하는 데에 어떠한 역할을 했는지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설명을 적어주세요. 폰트는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지마켓 Sans 미디움입니다.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9포인트 입니다. 구현 기능에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대해 자세히 설명해도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좋습니다. (한글 입숨) 가지에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보이는 유소년에게서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봄바람을 이상은 풍부하게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보배를. 그들의 되는 피고,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천하를 대한 두손을 커다란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내는 이상의 봄바람이다.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동력은 얼마나 얼마나 우리의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이것은 보배를 것이다.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우리 청춘에서만 싸인 피어나기</a:t>
            </a:r>
            <a:endParaRPr sz="9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2735796" y="771550"/>
            <a:ext cx="648072" cy="648072"/>
          </a:xfrm>
          <a:prstGeom prst="ellipse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3563904" y="908650"/>
            <a:ext cx="39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어떠한 페이지에 이미지 전처리</a:t>
            </a:r>
            <a:endParaRPr sz="16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3767477" y="1301750"/>
            <a:ext cx="35952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000"/>
              <a:buFont typeface="Malgun Gothic"/>
              <a:buAutoNum type="arabicPeriod"/>
            </a:pPr>
            <a:r>
              <a:rPr lang="ko-KR" sz="10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배경 제거</a:t>
            </a:r>
            <a:endParaRPr/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무슨 어쩌고에 그렇게 진행</a:t>
            </a:r>
            <a:endParaRPr/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어떠한 문제점이 있었으나 그렇게 해결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lang="ko-KR" sz="9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크기 조정(지마켓 Sans Bold)</a:t>
            </a:r>
            <a:endParaRPr/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어떠어떠한 문제에서 그렇게 진행</a:t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2735796" y="2687554"/>
            <a:ext cx="648072" cy="648072"/>
          </a:xfrm>
          <a:prstGeom prst="ellipse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3563902" y="2824650"/>
            <a:ext cx="41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주요 서비스의 그러한 추천 시스템 구현</a:t>
            </a:r>
            <a:endParaRPr sz="16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3767478" y="3217750"/>
            <a:ext cx="4164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000"/>
              <a:buFont typeface="Malgun Gothic"/>
              <a:buAutoNum type="arabicPeriod"/>
            </a:pPr>
            <a:r>
              <a:rPr lang="ko-KR" sz="10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TensorFlow를 활용한 추천시스템 구현</a:t>
            </a:r>
            <a:endParaRPr/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무슨 어쩌고에 그렇게 진행</a:t>
            </a:r>
            <a:endParaRPr/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어떠한 문제점이 있었으나 그렇게 해결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lang="ko-KR" sz="9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TensorFlow를 활용한 추천시스템 구현</a:t>
            </a:r>
            <a:endParaRPr/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어떠어떠한 문제에서 그렇게 진행</a:t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8100391" y="195486"/>
            <a:ext cx="86594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#1 프로젝트 제목</a:t>
            </a:r>
            <a:endParaRPr sz="7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