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lo\Desktop\YIC\RESULTS\sound_leg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lo\Desktop\YIC\RESULTS\PIR_leg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lo\Desktop\YIC\RESULTS\gas_leg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Signal Value of</a:t>
            </a:r>
            <a:r>
              <a:rPr lang="en-US" sz="1000" baseline="0"/>
              <a:t> CZN-15E Sound Sensor</a:t>
            </a:r>
            <a:endParaRPr lang="en-US" sz="1000"/>
          </a:p>
        </c:rich>
      </c:tx>
      <c:layout>
        <c:manualLayout>
          <c:xMode val="edge"/>
          <c:yMode val="edge"/>
          <c:x val="0.20382520366772336"/>
          <c:y val="6.0361414028267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89825059722475"/>
          <c:y val="0.25908090025115615"/>
          <c:w val="0.77883042860400598"/>
          <c:h val="0.549472123977025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Signal Value (a.u.)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Sheet1!$A$2:$A$5010</c:f>
              <c:numCache>
                <c:formatCode>0</c:formatCode>
                <c:ptCount val="5009"/>
                <c:pt idx="0">
                  <c:v>5</c:v>
                </c:pt>
                <c:pt idx="1">
                  <c:v>26</c:v>
                </c:pt>
                <c:pt idx="2">
                  <c:v>49</c:v>
                </c:pt>
                <c:pt idx="3">
                  <c:v>72</c:v>
                </c:pt>
                <c:pt idx="4">
                  <c:v>95</c:v>
                </c:pt>
                <c:pt idx="5">
                  <c:v>117</c:v>
                </c:pt>
                <c:pt idx="6">
                  <c:v>142</c:v>
                </c:pt>
                <c:pt idx="7">
                  <c:v>165</c:v>
                </c:pt>
                <c:pt idx="8">
                  <c:v>189</c:v>
                </c:pt>
                <c:pt idx="9">
                  <c:v>214</c:v>
                </c:pt>
                <c:pt idx="10">
                  <c:v>237</c:v>
                </c:pt>
                <c:pt idx="11">
                  <c:v>261</c:v>
                </c:pt>
                <c:pt idx="12">
                  <c:v>285</c:v>
                </c:pt>
                <c:pt idx="13">
                  <c:v>309</c:v>
                </c:pt>
                <c:pt idx="14">
                  <c:v>333</c:v>
                </c:pt>
                <c:pt idx="15">
                  <c:v>357</c:v>
                </c:pt>
                <c:pt idx="16">
                  <c:v>380</c:v>
                </c:pt>
                <c:pt idx="17">
                  <c:v>405</c:v>
                </c:pt>
                <c:pt idx="18">
                  <c:v>429</c:v>
                </c:pt>
                <c:pt idx="19">
                  <c:v>452</c:v>
                </c:pt>
                <c:pt idx="20">
                  <c:v>477</c:v>
                </c:pt>
                <c:pt idx="21">
                  <c:v>500</c:v>
                </c:pt>
                <c:pt idx="22">
                  <c:v>524</c:v>
                </c:pt>
                <c:pt idx="23">
                  <c:v>548</c:v>
                </c:pt>
                <c:pt idx="24">
                  <c:v>572</c:v>
                </c:pt>
                <c:pt idx="25">
                  <c:v>596</c:v>
                </c:pt>
                <c:pt idx="26">
                  <c:v>620</c:v>
                </c:pt>
                <c:pt idx="27">
                  <c:v>644</c:v>
                </c:pt>
                <c:pt idx="28">
                  <c:v>668</c:v>
                </c:pt>
                <c:pt idx="29">
                  <c:v>692</c:v>
                </c:pt>
                <c:pt idx="30">
                  <c:v>715</c:v>
                </c:pt>
                <c:pt idx="31">
                  <c:v>740</c:v>
                </c:pt>
                <c:pt idx="32">
                  <c:v>763</c:v>
                </c:pt>
                <c:pt idx="33">
                  <c:v>787</c:v>
                </c:pt>
                <c:pt idx="34">
                  <c:v>812</c:v>
                </c:pt>
                <c:pt idx="35">
                  <c:v>835</c:v>
                </c:pt>
                <c:pt idx="36">
                  <c:v>859</c:v>
                </c:pt>
                <c:pt idx="37">
                  <c:v>883</c:v>
                </c:pt>
                <c:pt idx="38">
                  <c:v>907</c:v>
                </c:pt>
                <c:pt idx="39">
                  <c:v>931</c:v>
                </c:pt>
                <c:pt idx="40">
                  <c:v>955</c:v>
                </c:pt>
                <c:pt idx="41">
                  <c:v>978</c:v>
                </c:pt>
                <c:pt idx="42">
                  <c:v>1003</c:v>
                </c:pt>
                <c:pt idx="43">
                  <c:v>1028</c:v>
                </c:pt>
                <c:pt idx="44">
                  <c:v>1052</c:v>
                </c:pt>
                <c:pt idx="45">
                  <c:v>1078</c:v>
                </c:pt>
                <c:pt idx="46">
                  <c:v>1102</c:v>
                </c:pt>
                <c:pt idx="47">
                  <c:v>1127</c:v>
                </c:pt>
                <c:pt idx="48">
                  <c:v>1153</c:v>
                </c:pt>
                <c:pt idx="49">
                  <c:v>1177</c:v>
                </c:pt>
                <c:pt idx="50">
                  <c:v>1203</c:v>
                </c:pt>
                <c:pt idx="51">
                  <c:v>1227</c:v>
                </c:pt>
                <c:pt idx="52">
                  <c:v>1252</c:v>
                </c:pt>
                <c:pt idx="53">
                  <c:v>1277</c:v>
                </c:pt>
                <c:pt idx="54">
                  <c:v>1302</c:v>
                </c:pt>
                <c:pt idx="55">
                  <c:v>1327</c:v>
                </c:pt>
                <c:pt idx="56">
                  <c:v>1352</c:v>
                </c:pt>
                <c:pt idx="57">
                  <c:v>1377</c:v>
                </c:pt>
                <c:pt idx="58">
                  <c:v>1400</c:v>
                </c:pt>
                <c:pt idx="59">
                  <c:v>1425</c:v>
                </c:pt>
                <c:pt idx="60">
                  <c:v>1449</c:v>
                </c:pt>
                <c:pt idx="61">
                  <c:v>1475</c:v>
                </c:pt>
                <c:pt idx="62">
                  <c:v>1500</c:v>
                </c:pt>
                <c:pt idx="63">
                  <c:v>1524</c:v>
                </c:pt>
                <c:pt idx="64">
                  <c:v>1548</c:v>
                </c:pt>
                <c:pt idx="65">
                  <c:v>1572</c:v>
                </c:pt>
                <c:pt idx="66">
                  <c:v>1598</c:v>
                </c:pt>
                <c:pt idx="67">
                  <c:v>1620</c:v>
                </c:pt>
                <c:pt idx="68">
                  <c:v>1645</c:v>
                </c:pt>
                <c:pt idx="69">
                  <c:v>1671</c:v>
                </c:pt>
                <c:pt idx="70">
                  <c:v>1695</c:v>
                </c:pt>
                <c:pt idx="71">
                  <c:v>1720</c:v>
                </c:pt>
                <c:pt idx="72">
                  <c:v>1745</c:v>
                </c:pt>
                <c:pt idx="73">
                  <c:v>1768</c:v>
                </c:pt>
                <c:pt idx="74">
                  <c:v>1793</c:v>
                </c:pt>
                <c:pt idx="75">
                  <c:v>1818</c:v>
                </c:pt>
                <c:pt idx="76">
                  <c:v>1843</c:v>
                </c:pt>
                <c:pt idx="77">
                  <c:v>1868</c:v>
                </c:pt>
                <c:pt idx="78">
                  <c:v>1893</c:v>
                </c:pt>
                <c:pt idx="79">
                  <c:v>1917</c:v>
                </c:pt>
                <c:pt idx="80">
                  <c:v>1943</c:v>
                </c:pt>
                <c:pt idx="81">
                  <c:v>1968</c:v>
                </c:pt>
                <c:pt idx="82">
                  <c:v>1992</c:v>
                </c:pt>
                <c:pt idx="83">
                  <c:v>2018</c:v>
                </c:pt>
                <c:pt idx="84">
                  <c:v>2042</c:v>
                </c:pt>
                <c:pt idx="85">
                  <c:v>2068</c:v>
                </c:pt>
                <c:pt idx="86">
                  <c:v>2093</c:v>
                </c:pt>
                <c:pt idx="87">
                  <c:v>2117</c:v>
                </c:pt>
                <c:pt idx="88">
                  <c:v>2143</c:v>
                </c:pt>
                <c:pt idx="89">
                  <c:v>2167</c:v>
                </c:pt>
                <c:pt idx="90">
                  <c:v>2190</c:v>
                </c:pt>
                <c:pt idx="91">
                  <c:v>2215</c:v>
                </c:pt>
                <c:pt idx="92">
                  <c:v>2240</c:v>
                </c:pt>
                <c:pt idx="93">
                  <c:v>2266</c:v>
                </c:pt>
                <c:pt idx="94">
                  <c:v>2288</c:v>
                </c:pt>
                <c:pt idx="95">
                  <c:v>2311</c:v>
                </c:pt>
                <c:pt idx="96">
                  <c:v>2336</c:v>
                </c:pt>
                <c:pt idx="97">
                  <c:v>2361</c:v>
                </c:pt>
                <c:pt idx="98">
                  <c:v>2385</c:v>
                </c:pt>
                <c:pt idx="99">
                  <c:v>2411</c:v>
                </c:pt>
                <c:pt idx="100">
                  <c:v>2436</c:v>
                </c:pt>
                <c:pt idx="101">
                  <c:v>2461</c:v>
                </c:pt>
                <c:pt idx="102">
                  <c:v>2486</c:v>
                </c:pt>
                <c:pt idx="103">
                  <c:v>2510</c:v>
                </c:pt>
                <c:pt idx="104">
                  <c:v>2536</c:v>
                </c:pt>
                <c:pt idx="105">
                  <c:v>2561</c:v>
                </c:pt>
                <c:pt idx="106">
                  <c:v>2583</c:v>
                </c:pt>
                <c:pt idx="107">
                  <c:v>2609</c:v>
                </c:pt>
                <c:pt idx="108">
                  <c:v>2633</c:v>
                </c:pt>
                <c:pt idx="109">
                  <c:v>2658</c:v>
                </c:pt>
                <c:pt idx="110">
                  <c:v>2683</c:v>
                </c:pt>
                <c:pt idx="111">
                  <c:v>2706</c:v>
                </c:pt>
                <c:pt idx="112">
                  <c:v>2732</c:v>
                </c:pt>
                <c:pt idx="113">
                  <c:v>2756</c:v>
                </c:pt>
                <c:pt idx="114">
                  <c:v>2781</c:v>
                </c:pt>
                <c:pt idx="115">
                  <c:v>2806</c:v>
                </c:pt>
                <c:pt idx="116">
                  <c:v>2831</c:v>
                </c:pt>
                <c:pt idx="117">
                  <c:v>2855</c:v>
                </c:pt>
                <c:pt idx="118">
                  <c:v>2881</c:v>
                </c:pt>
                <c:pt idx="119">
                  <c:v>2906</c:v>
                </c:pt>
                <c:pt idx="120">
                  <c:v>2931</c:v>
                </c:pt>
                <c:pt idx="121">
                  <c:v>2956</c:v>
                </c:pt>
                <c:pt idx="122">
                  <c:v>2980</c:v>
                </c:pt>
                <c:pt idx="123">
                  <c:v>3006</c:v>
                </c:pt>
                <c:pt idx="124">
                  <c:v>3031</c:v>
                </c:pt>
                <c:pt idx="125">
                  <c:v>3055</c:v>
                </c:pt>
                <c:pt idx="126">
                  <c:v>3081</c:v>
                </c:pt>
                <c:pt idx="127">
                  <c:v>3105</c:v>
                </c:pt>
                <c:pt idx="128">
                  <c:v>3131</c:v>
                </c:pt>
                <c:pt idx="129">
                  <c:v>3155</c:v>
                </c:pt>
                <c:pt idx="130">
                  <c:v>3180</c:v>
                </c:pt>
                <c:pt idx="131">
                  <c:v>3206</c:v>
                </c:pt>
                <c:pt idx="132">
                  <c:v>3230</c:v>
                </c:pt>
                <c:pt idx="133">
                  <c:v>3253</c:v>
                </c:pt>
                <c:pt idx="134">
                  <c:v>3278</c:v>
                </c:pt>
                <c:pt idx="135">
                  <c:v>3301</c:v>
                </c:pt>
                <c:pt idx="136">
                  <c:v>3326</c:v>
                </c:pt>
                <c:pt idx="137">
                  <c:v>3349</c:v>
                </c:pt>
                <c:pt idx="138">
                  <c:v>3374</c:v>
                </c:pt>
                <c:pt idx="139">
                  <c:v>3397</c:v>
                </c:pt>
                <c:pt idx="140">
                  <c:v>3422</c:v>
                </c:pt>
                <c:pt idx="141">
                  <c:v>3444</c:v>
                </c:pt>
                <c:pt idx="142">
                  <c:v>3470</c:v>
                </c:pt>
                <c:pt idx="143">
                  <c:v>3494</c:v>
                </c:pt>
                <c:pt idx="144">
                  <c:v>3519</c:v>
                </c:pt>
                <c:pt idx="145">
                  <c:v>3545</c:v>
                </c:pt>
                <c:pt idx="146">
                  <c:v>3569</c:v>
                </c:pt>
                <c:pt idx="147">
                  <c:v>3595</c:v>
                </c:pt>
                <c:pt idx="148">
                  <c:v>3619</c:v>
                </c:pt>
                <c:pt idx="149">
                  <c:v>3644</c:v>
                </c:pt>
                <c:pt idx="150">
                  <c:v>3670</c:v>
                </c:pt>
                <c:pt idx="151">
                  <c:v>3694</c:v>
                </c:pt>
                <c:pt idx="152">
                  <c:v>3717</c:v>
                </c:pt>
                <c:pt idx="153">
                  <c:v>3742</c:v>
                </c:pt>
                <c:pt idx="154">
                  <c:v>3767</c:v>
                </c:pt>
                <c:pt idx="155">
                  <c:v>3789</c:v>
                </c:pt>
                <c:pt idx="156">
                  <c:v>3815</c:v>
                </c:pt>
                <c:pt idx="157">
                  <c:v>3840</c:v>
                </c:pt>
                <c:pt idx="158">
                  <c:v>3865</c:v>
                </c:pt>
                <c:pt idx="159">
                  <c:v>3888</c:v>
                </c:pt>
                <c:pt idx="160">
                  <c:v>3912</c:v>
                </c:pt>
                <c:pt idx="161">
                  <c:v>3938</c:v>
                </c:pt>
                <c:pt idx="162">
                  <c:v>3962</c:v>
                </c:pt>
                <c:pt idx="163">
                  <c:v>3987</c:v>
                </c:pt>
                <c:pt idx="164">
                  <c:v>4011</c:v>
                </c:pt>
                <c:pt idx="165">
                  <c:v>4035</c:v>
                </c:pt>
                <c:pt idx="166">
                  <c:v>4061</c:v>
                </c:pt>
                <c:pt idx="167">
                  <c:v>4085</c:v>
                </c:pt>
                <c:pt idx="168">
                  <c:v>4110</c:v>
                </c:pt>
                <c:pt idx="169">
                  <c:v>4135</c:v>
                </c:pt>
                <c:pt idx="170">
                  <c:v>4158</c:v>
                </c:pt>
                <c:pt idx="171">
                  <c:v>4183</c:v>
                </c:pt>
                <c:pt idx="172">
                  <c:v>4208</c:v>
                </c:pt>
                <c:pt idx="173">
                  <c:v>4233</c:v>
                </c:pt>
                <c:pt idx="174">
                  <c:v>4258</c:v>
                </c:pt>
                <c:pt idx="175">
                  <c:v>4283</c:v>
                </c:pt>
                <c:pt idx="176">
                  <c:v>4305</c:v>
                </c:pt>
                <c:pt idx="177">
                  <c:v>4331</c:v>
                </c:pt>
                <c:pt idx="178">
                  <c:v>4356</c:v>
                </c:pt>
                <c:pt idx="179">
                  <c:v>4380</c:v>
                </c:pt>
                <c:pt idx="180">
                  <c:v>4406</c:v>
                </c:pt>
                <c:pt idx="181">
                  <c:v>4430</c:v>
                </c:pt>
                <c:pt idx="182">
                  <c:v>4455</c:v>
                </c:pt>
                <c:pt idx="183">
                  <c:v>4481</c:v>
                </c:pt>
                <c:pt idx="184">
                  <c:v>4505</c:v>
                </c:pt>
                <c:pt idx="185">
                  <c:v>4531</c:v>
                </c:pt>
                <c:pt idx="186">
                  <c:v>4555</c:v>
                </c:pt>
                <c:pt idx="187">
                  <c:v>4580</c:v>
                </c:pt>
                <c:pt idx="188">
                  <c:v>4603</c:v>
                </c:pt>
                <c:pt idx="189">
                  <c:v>4628</c:v>
                </c:pt>
                <c:pt idx="190">
                  <c:v>4653</c:v>
                </c:pt>
                <c:pt idx="191">
                  <c:v>4678</c:v>
                </c:pt>
                <c:pt idx="192">
                  <c:v>4703</c:v>
                </c:pt>
                <c:pt idx="193">
                  <c:v>4726</c:v>
                </c:pt>
                <c:pt idx="194">
                  <c:v>4751</c:v>
                </c:pt>
                <c:pt idx="195">
                  <c:v>4775</c:v>
                </c:pt>
                <c:pt idx="196">
                  <c:v>4801</c:v>
                </c:pt>
                <c:pt idx="197">
                  <c:v>4826</c:v>
                </c:pt>
                <c:pt idx="198">
                  <c:v>4850</c:v>
                </c:pt>
                <c:pt idx="199">
                  <c:v>4876</c:v>
                </c:pt>
                <c:pt idx="200">
                  <c:v>4898</c:v>
                </c:pt>
                <c:pt idx="201">
                  <c:v>4924</c:v>
                </c:pt>
                <c:pt idx="202">
                  <c:v>4948</c:v>
                </c:pt>
                <c:pt idx="203">
                  <c:v>4973</c:v>
                </c:pt>
                <c:pt idx="204">
                  <c:v>4999</c:v>
                </c:pt>
                <c:pt idx="205">
                  <c:v>5021</c:v>
                </c:pt>
                <c:pt idx="206">
                  <c:v>5046</c:v>
                </c:pt>
                <c:pt idx="207">
                  <c:v>5071</c:v>
                </c:pt>
                <c:pt idx="208">
                  <c:v>5096</c:v>
                </c:pt>
                <c:pt idx="209">
                  <c:v>5121</c:v>
                </c:pt>
                <c:pt idx="210">
                  <c:v>5146</c:v>
                </c:pt>
                <c:pt idx="211">
                  <c:v>5171</c:v>
                </c:pt>
                <c:pt idx="212">
                  <c:v>5196</c:v>
                </c:pt>
                <c:pt idx="213">
                  <c:v>5221</c:v>
                </c:pt>
                <c:pt idx="214">
                  <c:v>5243</c:v>
                </c:pt>
                <c:pt idx="215">
                  <c:v>5269</c:v>
                </c:pt>
                <c:pt idx="216">
                  <c:v>5294</c:v>
                </c:pt>
                <c:pt idx="217">
                  <c:v>5318</c:v>
                </c:pt>
                <c:pt idx="218">
                  <c:v>5344</c:v>
                </c:pt>
                <c:pt idx="219">
                  <c:v>5368</c:v>
                </c:pt>
                <c:pt idx="220">
                  <c:v>5394</c:v>
                </c:pt>
                <c:pt idx="221">
                  <c:v>5419</c:v>
                </c:pt>
                <c:pt idx="222">
                  <c:v>5443</c:v>
                </c:pt>
                <c:pt idx="223">
                  <c:v>5469</c:v>
                </c:pt>
                <c:pt idx="224">
                  <c:v>5493</c:v>
                </c:pt>
                <c:pt idx="225">
                  <c:v>5518</c:v>
                </c:pt>
                <c:pt idx="226">
                  <c:v>5543</c:v>
                </c:pt>
                <c:pt idx="227">
                  <c:v>5568</c:v>
                </c:pt>
              </c:numCache>
            </c:numRef>
          </c:xVal>
          <c:yVal>
            <c:numRef>
              <c:f>Sheet1!$B$2:$B$5010</c:f>
              <c:numCache>
                <c:formatCode>General</c:formatCode>
                <c:ptCount val="5009"/>
                <c:pt idx="0">
                  <c:v>1023</c:v>
                </c:pt>
                <c:pt idx="1">
                  <c:v>1023</c:v>
                </c:pt>
                <c:pt idx="2">
                  <c:v>1023</c:v>
                </c:pt>
                <c:pt idx="3">
                  <c:v>1023</c:v>
                </c:pt>
                <c:pt idx="4">
                  <c:v>1023</c:v>
                </c:pt>
                <c:pt idx="5">
                  <c:v>1023</c:v>
                </c:pt>
                <c:pt idx="6">
                  <c:v>1023</c:v>
                </c:pt>
                <c:pt idx="7">
                  <c:v>1023</c:v>
                </c:pt>
                <c:pt idx="8">
                  <c:v>1023</c:v>
                </c:pt>
                <c:pt idx="9">
                  <c:v>1023</c:v>
                </c:pt>
                <c:pt idx="10">
                  <c:v>1023</c:v>
                </c:pt>
                <c:pt idx="11">
                  <c:v>1023</c:v>
                </c:pt>
                <c:pt idx="12">
                  <c:v>1023</c:v>
                </c:pt>
                <c:pt idx="13">
                  <c:v>1023</c:v>
                </c:pt>
                <c:pt idx="14">
                  <c:v>1023</c:v>
                </c:pt>
                <c:pt idx="15">
                  <c:v>1023</c:v>
                </c:pt>
                <c:pt idx="16">
                  <c:v>1023</c:v>
                </c:pt>
                <c:pt idx="17">
                  <c:v>1023</c:v>
                </c:pt>
                <c:pt idx="18">
                  <c:v>1023</c:v>
                </c:pt>
                <c:pt idx="19">
                  <c:v>1023</c:v>
                </c:pt>
                <c:pt idx="20">
                  <c:v>1023</c:v>
                </c:pt>
                <c:pt idx="21">
                  <c:v>1023</c:v>
                </c:pt>
                <c:pt idx="22">
                  <c:v>1023</c:v>
                </c:pt>
                <c:pt idx="23">
                  <c:v>1023</c:v>
                </c:pt>
                <c:pt idx="24">
                  <c:v>1023</c:v>
                </c:pt>
                <c:pt idx="25">
                  <c:v>1023</c:v>
                </c:pt>
                <c:pt idx="26">
                  <c:v>1022</c:v>
                </c:pt>
                <c:pt idx="27">
                  <c:v>1023</c:v>
                </c:pt>
                <c:pt idx="28">
                  <c:v>1023</c:v>
                </c:pt>
                <c:pt idx="29">
                  <c:v>1023</c:v>
                </c:pt>
                <c:pt idx="30">
                  <c:v>1023</c:v>
                </c:pt>
                <c:pt idx="31">
                  <c:v>1023</c:v>
                </c:pt>
                <c:pt idx="32">
                  <c:v>1022</c:v>
                </c:pt>
                <c:pt idx="33">
                  <c:v>1023</c:v>
                </c:pt>
                <c:pt idx="34">
                  <c:v>1023</c:v>
                </c:pt>
                <c:pt idx="35">
                  <c:v>1023</c:v>
                </c:pt>
                <c:pt idx="36">
                  <c:v>1023</c:v>
                </c:pt>
                <c:pt idx="37">
                  <c:v>1023</c:v>
                </c:pt>
                <c:pt idx="38">
                  <c:v>1023</c:v>
                </c:pt>
                <c:pt idx="39">
                  <c:v>1023</c:v>
                </c:pt>
                <c:pt idx="40">
                  <c:v>1023</c:v>
                </c:pt>
                <c:pt idx="41">
                  <c:v>1023</c:v>
                </c:pt>
                <c:pt idx="42">
                  <c:v>1023</c:v>
                </c:pt>
                <c:pt idx="43">
                  <c:v>1023</c:v>
                </c:pt>
                <c:pt idx="44">
                  <c:v>1023</c:v>
                </c:pt>
                <c:pt idx="45">
                  <c:v>1023</c:v>
                </c:pt>
                <c:pt idx="46">
                  <c:v>1023</c:v>
                </c:pt>
                <c:pt idx="47">
                  <c:v>1023</c:v>
                </c:pt>
                <c:pt idx="48">
                  <c:v>1023</c:v>
                </c:pt>
                <c:pt idx="49">
                  <c:v>1023</c:v>
                </c:pt>
                <c:pt idx="50">
                  <c:v>1023</c:v>
                </c:pt>
                <c:pt idx="51">
                  <c:v>1023</c:v>
                </c:pt>
                <c:pt idx="52">
                  <c:v>1023</c:v>
                </c:pt>
                <c:pt idx="53">
                  <c:v>1023</c:v>
                </c:pt>
                <c:pt idx="54">
                  <c:v>1023</c:v>
                </c:pt>
                <c:pt idx="55">
                  <c:v>1023</c:v>
                </c:pt>
                <c:pt idx="56">
                  <c:v>1023</c:v>
                </c:pt>
                <c:pt idx="57">
                  <c:v>32</c:v>
                </c:pt>
                <c:pt idx="58">
                  <c:v>1023</c:v>
                </c:pt>
                <c:pt idx="59">
                  <c:v>1023</c:v>
                </c:pt>
                <c:pt idx="60">
                  <c:v>1023</c:v>
                </c:pt>
                <c:pt idx="61">
                  <c:v>1023</c:v>
                </c:pt>
                <c:pt idx="62">
                  <c:v>1023</c:v>
                </c:pt>
                <c:pt idx="63">
                  <c:v>32</c:v>
                </c:pt>
                <c:pt idx="64">
                  <c:v>1023</c:v>
                </c:pt>
                <c:pt idx="65">
                  <c:v>1023</c:v>
                </c:pt>
                <c:pt idx="66">
                  <c:v>33</c:v>
                </c:pt>
                <c:pt idx="67">
                  <c:v>1023</c:v>
                </c:pt>
                <c:pt idx="68">
                  <c:v>1023</c:v>
                </c:pt>
                <c:pt idx="69">
                  <c:v>1023</c:v>
                </c:pt>
                <c:pt idx="70">
                  <c:v>1023</c:v>
                </c:pt>
                <c:pt idx="71">
                  <c:v>1023</c:v>
                </c:pt>
                <c:pt idx="72">
                  <c:v>33</c:v>
                </c:pt>
                <c:pt idx="73">
                  <c:v>1023</c:v>
                </c:pt>
                <c:pt idx="74">
                  <c:v>1023</c:v>
                </c:pt>
                <c:pt idx="75">
                  <c:v>1023</c:v>
                </c:pt>
                <c:pt idx="76">
                  <c:v>1022</c:v>
                </c:pt>
                <c:pt idx="77">
                  <c:v>1023</c:v>
                </c:pt>
                <c:pt idx="78">
                  <c:v>1023</c:v>
                </c:pt>
                <c:pt idx="79">
                  <c:v>1023</c:v>
                </c:pt>
                <c:pt idx="80">
                  <c:v>1023</c:v>
                </c:pt>
                <c:pt idx="81">
                  <c:v>1023</c:v>
                </c:pt>
                <c:pt idx="82">
                  <c:v>1023</c:v>
                </c:pt>
                <c:pt idx="83">
                  <c:v>1023</c:v>
                </c:pt>
                <c:pt idx="84">
                  <c:v>1023</c:v>
                </c:pt>
                <c:pt idx="85">
                  <c:v>1023</c:v>
                </c:pt>
                <c:pt idx="86">
                  <c:v>1023</c:v>
                </c:pt>
                <c:pt idx="87">
                  <c:v>1023</c:v>
                </c:pt>
                <c:pt idx="88">
                  <c:v>1023</c:v>
                </c:pt>
                <c:pt idx="89">
                  <c:v>33</c:v>
                </c:pt>
                <c:pt idx="90">
                  <c:v>1023</c:v>
                </c:pt>
                <c:pt idx="91">
                  <c:v>1023</c:v>
                </c:pt>
                <c:pt idx="92">
                  <c:v>1023</c:v>
                </c:pt>
                <c:pt idx="93">
                  <c:v>32</c:v>
                </c:pt>
                <c:pt idx="94">
                  <c:v>33</c:v>
                </c:pt>
                <c:pt idx="95">
                  <c:v>1023</c:v>
                </c:pt>
                <c:pt idx="96">
                  <c:v>1023</c:v>
                </c:pt>
                <c:pt idx="97">
                  <c:v>1023</c:v>
                </c:pt>
                <c:pt idx="98">
                  <c:v>1023</c:v>
                </c:pt>
                <c:pt idx="99">
                  <c:v>1023</c:v>
                </c:pt>
                <c:pt idx="100">
                  <c:v>1022</c:v>
                </c:pt>
                <c:pt idx="101">
                  <c:v>1023</c:v>
                </c:pt>
                <c:pt idx="102">
                  <c:v>1023</c:v>
                </c:pt>
                <c:pt idx="103">
                  <c:v>1023</c:v>
                </c:pt>
                <c:pt idx="104">
                  <c:v>1023</c:v>
                </c:pt>
                <c:pt idx="105">
                  <c:v>32</c:v>
                </c:pt>
                <c:pt idx="106">
                  <c:v>1022</c:v>
                </c:pt>
                <c:pt idx="107">
                  <c:v>1023</c:v>
                </c:pt>
                <c:pt idx="108">
                  <c:v>1023</c:v>
                </c:pt>
                <c:pt idx="109">
                  <c:v>1023</c:v>
                </c:pt>
                <c:pt idx="110">
                  <c:v>32</c:v>
                </c:pt>
                <c:pt idx="111">
                  <c:v>1023</c:v>
                </c:pt>
                <c:pt idx="112">
                  <c:v>1023</c:v>
                </c:pt>
                <c:pt idx="113">
                  <c:v>1023</c:v>
                </c:pt>
                <c:pt idx="114">
                  <c:v>1023</c:v>
                </c:pt>
                <c:pt idx="115">
                  <c:v>1023</c:v>
                </c:pt>
                <c:pt idx="116">
                  <c:v>1023</c:v>
                </c:pt>
                <c:pt idx="117">
                  <c:v>1023</c:v>
                </c:pt>
                <c:pt idx="118">
                  <c:v>1023</c:v>
                </c:pt>
                <c:pt idx="119">
                  <c:v>1023</c:v>
                </c:pt>
                <c:pt idx="120">
                  <c:v>1023</c:v>
                </c:pt>
                <c:pt idx="121">
                  <c:v>1023</c:v>
                </c:pt>
                <c:pt idx="122">
                  <c:v>1023</c:v>
                </c:pt>
                <c:pt idx="123">
                  <c:v>1023</c:v>
                </c:pt>
                <c:pt idx="124">
                  <c:v>1023</c:v>
                </c:pt>
                <c:pt idx="125">
                  <c:v>1023</c:v>
                </c:pt>
                <c:pt idx="126">
                  <c:v>1023</c:v>
                </c:pt>
                <c:pt idx="127">
                  <c:v>1023</c:v>
                </c:pt>
                <c:pt idx="128">
                  <c:v>1023</c:v>
                </c:pt>
                <c:pt idx="129">
                  <c:v>1023</c:v>
                </c:pt>
                <c:pt idx="130">
                  <c:v>1023</c:v>
                </c:pt>
                <c:pt idx="131">
                  <c:v>1023</c:v>
                </c:pt>
                <c:pt idx="132">
                  <c:v>33</c:v>
                </c:pt>
                <c:pt idx="133">
                  <c:v>1023</c:v>
                </c:pt>
                <c:pt idx="134">
                  <c:v>33</c:v>
                </c:pt>
                <c:pt idx="135">
                  <c:v>1023</c:v>
                </c:pt>
                <c:pt idx="136">
                  <c:v>33</c:v>
                </c:pt>
                <c:pt idx="137">
                  <c:v>1023</c:v>
                </c:pt>
                <c:pt idx="138">
                  <c:v>32</c:v>
                </c:pt>
                <c:pt idx="139">
                  <c:v>1023</c:v>
                </c:pt>
                <c:pt idx="140">
                  <c:v>32</c:v>
                </c:pt>
                <c:pt idx="141">
                  <c:v>1023</c:v>
                </c:pt>
                <c:pt idx="142">
                  <c:v>1023</c:v>
                </c:pt>
                <c:pt idx="143">
                  <c:v>1023</c:v>
                </c:pt>
                <c:pt idx="144">
                  <c:v>1023</c:v>
                </c:pt>
                <c:pt idx="145">
                  <c:v>1023</c:v>
                </c:pt>
                <c:pt idx="146">
                  <c:v>1023</c:v>
                </c:pt>
                <c:pt idx="147">
                  <c:v>1023</c:v>
                </c:pt>
                <c:pt idx="148">
                  <c:v>1023</c:v>
                </c:pt>
                <c:pt idx="149">
                  <c:v>1023</c:v>
                </c:pt>
                <c:pt idx="150">
                  <c:v>1023</c:v>
                </c:pt>
                <c:pt idx="151">
                  <c:v>32</c:v>
                </c:pt>
                <c:pt idx="152">
                  <c:v>1023</c:v>
                </c:pt>
                <c:pt idx="153">
                  <c:v>1023</c:v>
                </c:pt>
                <c:pt idx="154">
                  <c:v>32</c:v>
                </c:pt>
                <c:pt idx="155">
                  <c:v>1023</c:v>
                </c:pt>
                <c:pt idx="156">
                  <c:v>1023</c:v>
                </c:pt>
                <c:pt idx="157">
                  <c:v>1023</c:v>
                </c:pt>
                <c:pt idx="158">
                  <c:v>33</c:v>
                </c:pt>
                <c:pt idx="159">
                  <c:v>1023</c:v>
                </c:pt>
                <c:pt idx="160">
                  <c:v>1023</c:v>
                </c:pt>
                <c:pt idx="161">
                  <c:v>1023</c:v>
                </c:pt>
                <c:pt idx="162">
                  <c:v>1023</c:v>
                </c:pt>
                <c:pt idx="163">
                  <c:v>32</c:v>
                </c:pt>
                <c:pt idx="164">
                  <c:v>1023</c:v>
                </c:pt>
                <c:pt idx="165">
                  <c:v>1023</c:v>
                </c:pt>
                <c:pt idx="166">
                  <c:v>1023</c:v>
                </c:pt>
                <c:pt idx="167">
                  <c:v>1023</c:v>
                </c:pt>
                <c:pt idx="168">
                  <c:v>1023</c:v>
                </c:pt>
                <c:pt idx="169">
                  <c:v>33</c:v>
                </c:pt>
                <c:pt idx="170">
                  <c:v>1023</c:v>
                </c:pt>
                <c:pt idx="171">
                  <c:v>1023</c:v>
                </c:pt>
                <c:pt idx="172">
                  <c:v>1023</c:v>
                </c:pt>
                <c:pt idx="173">
                  <c:v>1023</c:v>
                </c:pt>
                <c:pt idx="174">
                  <c:v>1023</c:v>
                </c:pt>
                <c:pt idx="175">
                  <c:v>32</c:v>
                </c:pt>
                <c:pt idx="176">
                  <c:v>1023</c:v>
                </c:pt>
                <c:pt idx="177">
                  <c:v>1023</c:v>
                </c:pt>
                <c:pt idx="178">
                  <c:v>1023</c:v>
                </c:pt>
                <c:pt idx="179">
                  <c:v>1023</c:v>
                </c:pt>
                <c:pt idx="180">
                  <c:v>1023</c:v>
                </c:pt>
                <c:pt idx="181">
                  <c:v>1023</c:v>
                </c:pt>
                <c:pt idx="182">
                  <c:v>1023</c:v>
                </c:pt>
                <c:pt idx="183">
                  <c:v>1023</c:v>
                </c:pt>
                <c:pt idx="184">
                  <c:v>1023</c:v>
                </c:pt>
                <c:pt idx="185">
                  <c:v>1023</c:v>
                </c:pt>
                <c:pt idx="186">
                  <c:v>1023</c:v>
                </c:pt>
                <c:pt idx="187">
                  <c:v>33</c:v>
                </c:pt>
                <c:pt idx="188">
                  <c:v>1023</c:v>
                </c:pt>
                <c:pt idx="189">
                  <c:v>1023</c:v>
                </c:pt>
                <c:pt idx="190">
                  <c:v>1023</c:v>
                </c:pt>
                <c:pt idx="191">
                  <c:v>1023</c:v>
                </c:pt>
                <c:pt idx="192">
                  <c:v>33</c:v>
                </c:pt>
                <c:pt idx="193">
                  <c:v>1023</c:v>
                </c:pt>
                <c:pt idx="194">
                  <c:v>1023</c:v>
                </c:pt>
                <c:pt idx="195">
                  <c:v>1023</c:v>
                </c:pt>
                <c:pt idx="196">
                  <c:v>1023</c:v>
                </c:pt>
                <c:pt idx="197">
                  <c:v>1023</c:v>
                </c:pt>
                <c:pt idx="198">
                  <c:v>1023</c:v>
                </c:pt>
                <c:pt idx="199">
                  <c:v>33</c:v>
                </c:pt>
                <c:pt idx="200">
                  <c:v>1023</c:v>
                </c:pt>
                <c:pt idx="201">
                  <c:v>1023</c:v>
                </c:pt>
                <c:pt idx="202">
                  <c:v>1023</c:v>
                </c:pt>
                <c:pt idx="203">
                  <c:v>1023</c:v>
                </c:pt>
                <c:pt idx="204">
                  <c:v>33</c:v>
                </c:pt>
                <c:pt idx="205">
                  <c:v>1023</c:v>
                </c:pt>
                <c:pt idx="206">
                  <c:v>1023</c:v>
                </c:pt>
                <c:pt idx="207">
                  <c:v>1023</c:v>
                </c:pt>
                <c:pt idx="208">
                  <c:v>1023</c:v>
                </c:pt>
                <c:pt idx="209">
                  <c:v>1023</c:v>
                </c:pt>
                <c:pt idx="210">
                  <c:v>1023</c:v>
                </c:pt>
                <c:pt idx="211">
                  <c:v>1023</c:v>
                </c:pt>
                <c:pt idx="212">
                  <c:v>1023</c:v>
                </c:pt>
                <c:pt idx="213">
                  <c:v>32</c:v>
                </c:pt>
                <c:pt idx="214">
                  <c:v>1023</c:v>
                </c:pt>
                <c:pt idx="215">
                  <c:v>1023</c:v>
                </c:pt>
                <c:pt idx="216">
                  <c:v>1023</c:v>
                </c:pt>
                <c:pt idx="217">
                  <c:v>1023</c:v>
                </c:pt>
                <c:pt idx="218">
                  <c:v>1023</c:v>
                </c:pt>
                <c:pt idx="219">
                  <c:v>1023</c:v>
                </c:pt>
                <c:pt idx="220">
                  <c:v>1023</c:v>
                </c:pt>
                <c:pt idx="221">
                  <c:v>1023</c:v>
                </c:pt>
                <c:pt idx="222">
                  <c:v>1023</c:v>
                </c:pt>
                <c:pt idx="223">
                  <c:v>1023</c:v>
                </c:pt>
                <c:pt idx="224">
                  <c:v>1023</c:v>
                </c:pt>
                <c:pt idx="225">
                  <c:v>1023</c:v>
                </c:pt>
                <c:pt idx="226">
                  <c:v>1023</c:v>
                </c:pt>
                <c:pt idx="227">
                  <c:v>1023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D2-412F-8887-A8A5EB515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523896"/>
        <c:axId val="583524880"/>
      </c:scatterChart>
      <c:valAx>
        <c:axId val="583523896"/>
        <c:scaling>
          <c:orientation val="minMax"/>
          <c:max val="4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800"/>
                  <a:t>Time (in 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24880"/>
        <c:crosses val="autoZero"/>
        <c:crossBetween val="midCat"/>
        <c:majorUnit val="1000"/>
      </c:valAx>
      <c:valAx>
        <c:axId val="583524880"/>
        <c:scaling>
          <c:orientation val="minMax"/>
          <c:max val="14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800"/>
                  <a:t>Analog Signal Readings (in a.u.)</a:t>
                </a:r>
              </a:p>
            </c:rich>
          </c:tx>
          <c:layout>
            <c:manualLayout>
              <c:xMode val="edge"/>
              <c:yMode val="edge"/>
              <c:x val="0"/>
              <c:y val="0.126584412304110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23896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Signal Value of HC-SR501</a:t>
            </a:r>
            <a:r>
              <a:rPr lang="en-US" sz="1000" baseline="0"/>
              <a:t> PIR Sensor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Signal Value (a.u.)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Sheet1!$A$2:$A$5010</c:f>
              <c:numCache>
                <c:formatCode>0</c:formatCode>
                <c:ptCount val="5009"/>
                <c:pt idx="0">
                  <c:v>5</c:v>
                </c:pt>
                <c:pt idx="1">
                  <c:v>23</c:v>
                </c:pt>
                <c:pt idx="2">
                  <c:v>43</c:v>
                </c:pt>
                <c:pt idx="3">
                  <c:v>62</c:v>
                </c:pt>
                <c:pt idx="4">
                  <c:v>82</c:v>
                </c:pt>
                <c:pt idx="5">
                  <c:v>102</c:v>
                </c:pt>
                <c:pt idx="6">
                  <c:v>122</c:v>
                </c:pt>
                <c:pt idx="7">
                  <c:v>144</c:v>
                </c:pt>
                <c:pt idx="8">
                  <c:v>164</c:v>
                </c:pt>
                <c:pt idx="9">
                  <c:v>185</c:v>
                </c:pt>
                <c:pt idx="10">
                  <c:v>206</c:v>
                </c:pt>
                <c:pt idx="11">
                  <c:v>227</c:v>
                </c:pt>
                <c:pt idx="12">
                  <c:v>247</c:v>
                </c:pt>
                <c:pt idx="13">
                  <c:v>269</c:v>
                </c:pt>
                <c:pt idx="14">
                  <c:v>289</c:v>
                </c:pt>
                <c:pt idx="15">
                  <c:v>310</c:v>
                </c:pt>
                <c:pt idx="16">
                  <c:v>331</c:v>
                </c:pt>
                <c:pt idx="17">
                  <c:v>352</c:v>
                </c:pt>
                <c:pt idx="18">
                  <c:v>372</c:v>
                </c:pt>
                <c:pt idx="19">
                  <c:v>393</c:v>
                </c:pt>
                <c:pt idx="20">
                  <c:v>414</c:v>
                </c:pt>
                <c:pt idx="21">
                  <c:v>435</c:v>
                </c:pt>
                <c:pt idx="22">
                  <c:v>455</c:v>
                </c:pt>
                <c:pt idx="23">
                  <c:v>477</c:v>
                </c:pt>
                <c:pt idx="24">
                  <c:v>497</c:v>
                </c:pt>
                <c:pt idx="25">
                  <c:v>518</c:v>
                </c:pt>
                <c:pt idx="26">
                  <c:v>539</c:v>
                </c:pt>
                <c:pt idx="27">
                  <c:v>560</c:v>
                </c:pt>
                <c:pt idx="28">
                  <c:v>580</c:v>
                </c:pt>
                <c:pt idx="29">
                  <c:v>602</c:v>
                </c:pt>
                <c:pt idx="30">
                  <c:v>622</c:v>
                </c:pt>
                <c:pt idx="31">
                  <c:v>643</c:v>
                </c:pt>
                <c:pt idx="32">
                  <c:v>664</c:v>
                </c:pt>
                <c:pt idx="33">
                  <c:v>685</c:v>
                </c:pt>
                <c:pt idx="34">
                  <c:v>705</c:v>
                </c:pt>
                <c:pt idx="35">
                  <c:v>726</c:v>
                </c:pt>
                <c:pt idx="36">
                  <c:v>747</c:v>
                </c:pt>
                <c:pt idx="37">
                  <c:v>768</c:v>
                </c:pt>
                <c:pt idx="38">
                  <c:v>788</c:v>
                </c:pt>
                <c:pt idx="39">
                  <c:v>809</c:v>
                </c:pt>
                <c:pt idx="40">
                  <c:v>830</c:v>
                </c:pt>
                <c:pt idx="41">
                  <c:v>850</c:v>
                </c:pt>
                <c:pt idx="42">
                  <c:v>872</c:v>
                </c:pt>
                <c:pt idx="43">
                  <c:v>892</c:v>
                </c:pt>
                <c:pt idx="44">
                  <c:v>913</c:v>
                </c:pt>
                <c:pt idx="45">
                  <c:v>934</c:v>
                </c:pt>
                <c:pt idx="46">
                  <c:v>955</c:v>
                </c:pt>
                <c:pt idx="47">
                  <c:v>975</c:v>
                </c:pt>
                <c:pt idx="48">
                  <c:v>997</c:v>
                </c:pt>
                <c:pt idx="49">
                  <c:v>1017</c:v>
                </c:pt>
                <c:pt idx="50">
                  <c:v>1039</c:v>
                </c:pt>
                <c:pt idx="51">
                  <c:v>1060</c:v>
                </c:pt>
                <c:pt idx="52">
                  <c:v>1083</c:v>
                </c:pt>
                <c:pt idx="53">
                  <c:v>1104</c:v>
                </c:pt>
                <c:pt idx="54">
                  <c:v>1126</c:v>
                </c:pt>
                <c:pt idx="55">
                  <c:v>1148</c:v>
                </c:pt>
                <c:pt idx="56">
                  <c:v>1170</c:v>
                </c:pt>
                <c:pt idx="57">
                  <c:v>1191</c:v>
                </c:pt>
                <c:pt idx="58">
                  <c:v>1214</c:v>
                </c:pt>
                <c:pt idx="59">
                  <c:v>1235</c:v>
                </c:pt>
                <c:pt idx="60">
                  <c:v>1257</c:v>
                </c:pt>
                <c:pt idx="61">
                  <c:v>1280</c:v>
                </c:pt>
                <c:pt idx="62">
                  <c:v>1301</c:v>
                </c:pt>
                <c:pt idx="63">
                  <c:v>1323</c:v>
                </c:pt>
                <c:pt idx="64">
                  <c:v>1345</c:v>
                </c:pt>
                <c:pt idx="65">
                  <c:v>1367</c:v>
                </c:pt>
                <c:pt idx="66">
                  <c:v>1388</c:v>
                </c:pt>
                <c:pt idx="67">
                  <c:v>1411</c:v>
                </c:pt>
                <c:pt idx="68">
                  <c:v>1432</c:v>
                </c:pt>
                <c:pt idx="69">
                  <c:v>1454</c:v>
                </c:pt>
                <c:pt idx="70">
                  <c:v>1476</c:v>
                </c:pt>
                <c:pt idx="71">
                  <c:v>1498</c:v>
                </c:pt>
                <c:pt idx="72">
                  <c:v>1519</c:v>
                </c:pt>
                <c:pt idx="73">
                  <c:v>1542</c:v>
                </c:pt>
                <c:pt idx="74">
                  <c:v>1563</c:v>
                </c:pt>
                <c:pt idx="75">
                  <c:v>1585</c:v>
                </c:pt>
                <c:pt idx="76">
                  <c:v>1607</c:v>
                </c:pt>
                <c:pt idx="77">
                  <c:v>1629</c:v>
                </c:pt>
                <c:pt idx="78">
                  <c:v>1650</c:v>
                </c:pt>
                <c:pt idx="79">
                  <c:v>1673</c:v>
                </c:pt>
                <c:pt idx="80">
                  <c:v>1694</c:v>
                </c:pt>
                <c:pt idx="81">
                  <c:v>1716</c:v>
                </c:pt>
                <c:pt idx="82">
                  <c:v>1738</c:v>
                </c:pt>
                <c:pt idx="83">
                  <c:v>1760</c:v>
                </c:pt>
                <c:pt idx="84">
                  <c:v>1781</c:v>
                </c:pt>
                <c:pt idx="85">
                  <c:v>1804</c:v>
                </c:pt>
                <c:pt idx="86">
                  <c:v>1825</c:v>
                </c:pt>
                <c:pt idx="87">
                  <c:v>1847</c:v>
                </c:pt>
                <c:pt idx="88">
                  <c:v>1869</c:v>
                </c:pt>
                <c:pt idx="89">
                  <c:v>1891</c:v>
                </c:pt>
                <c:pt idx="90">
                  <c:v>1912</c:v>
                </c:pt>
                <c:pt idx="91">
                  <c:v>1935</c:v>
                </c:pt>
                <c:pt idx="92">
                  <c:v>1956</c:v>
                </c:pt>
                <c:pt idx="93">
                  <c:v>1978</c:v>
                </c:pt>
                <c:pt idx="94">
                  <c:v>2000</c:v>
                </c:pt>
                <c:pt idx="95">
                  <c:v>2022</c:v>
                </c:pt>
                <c:pt idx="96">
                  <c:v>2043</c:v>
                </c:pt>
                <c:pt idx="97">
                  <c:v>2066</c:v>
                </c:pt>
                <c:pt idx="98">
                  <c:v>2087</c:v>
                </c:pt>
                <c:pt idx="99">
                  <c:v>2109</c:v>
                </c:pt>
                <c:pt idx="100">
                  <c:v>2131</c:v>
                </c:pt>
                <c:pt idx="101">
                  <c:v>2153</c:v>
                </c:pt>
                <c:pt idx="102">
                  <c:v>2174</c:v>
                </c:pt>
                <c:pt idx="103">
                  <c:v>2197</c:v>
                </c:pt>
                <c:pt idx="104">
                  <c:v>2219</c:v>
                </c:pt>
                <c:pt idx="105">
                  <c:v>2240</c:v>
                </c:pt>
                <c:pt idx="106">
                  <c:v>2263</c:v>
                </c:pt>
                <c:pt idx="107">
                  <c:v>2284</c:v>
                </c:pt>
                <c:pt idx="108">
                  <c:v>2306</c:v>
                </c:pt>
                <c:pt idx="109">
                  <c:v>2328</c:v>
                </c:pt>
                <c:pt idx="110">
                  <c:v>2350</c:v>
                </c:pt>
                <c:pt idx="111">
                  <c:v>2371</c:v>
                </c:pt>
                <c:pt idx="112">
                  <c:v>2394</c:v>
                </c:pt>
                <c:pt idx="113">
                  <c:v>2415</c:v>
                </c:pt>
                <c:pt idx="114">
                  <c:v>2437</c:v>
                </c:pt>
                <c:pt idx="115">
                  <c:v>2458</c:v>
                </c:pt>
                <c:pt idx="116">
                  <c:v>2481</c:v>
                </c:pt>
                <c:pt idx="117">
                  <c:v>2502</c:v>
                </c:pt>
                <c:pt idx="118">
                  <c:v>2524</c:v>
                </c:pt>
                <c:pt idx="119">
                  <c:v>2546</c:v>
                </c:pt>
                <c:pt idx="120">
                  <c:v>2568</c:v>
                </c:pt>
                <c:pt idx="121">
                  <c:v>2589</c:v>
                </c:pt>
                <c:pt idx="122">
                  <c:v>2612</c:v>
                </c:pt>
                <c:pt idx="123">
                  <c:v>2633</c:v>
                </c:pt>
                <c:pt idx="124">
                  <c:v>2655</c:v>
                </c:pt>
                <c:pt idx="125">
                  <c:v>2677</c:v>
                </c:pt>
                <c:pt idx="126">
                  <c:v>2699</c:v>
                </c:pt>
                <c:pt idx="127">
                  <c:v>2720</c:v>
                </c:pt>
                <c:pt idx="128">
                  <c:v>2743</c:v>
                </c:pt>
                <c:pt idx="129">
                  <c:v>2764</c:v>
                </c:pt>
                <c:pt idx="130">
                  <c:v>2786</c:v>
                </c:pt>
                <c:pt idx="131">
                  <c:v>2808</c:v>
                </c:pt>
                <c:pt idx="132">
                  <c:v>2830</c:v>
                </c:pt>
                <c:pt idx="133">
                  <c:v>2851</c:v>
                </c:pt>
                <c:pt idx="134">
                  <c:v>2874</c:v>
                </c:pt>
                <c:pt idx="135">
                  <c:v>2895</c:v>
                </c:pt>
                <c:pt idx="136">
                  <c:v>2917</c:v>
                </c:pt>
                <c:pt idx="137">
                  <c:v>2939</c:v>
                </c:pt>
                <c:pt idx="138">
                  <c:v>2961</c:v>
                </c:pt>
                <c:pt idx="139">
                  <c:v>2982</c:v>
                </c:pt>
                <c:pt idx="140">
                  <c:v>3005</c:v>
                </c:pt>
                <c:pt idx="141">
                  <c:v>3026</c:v>
                </c:pt>
                <c:pt idx="142">
                  <c:v>3048</c:v>
                </c:pt>
                <c:pt idx="143">
                  <c:v>3070</c:v>
                </c:pt>
                <c:pt idx="144">
                  <c:v>3092</c:v>
                </c:pt>
                <c:pt idx="145">
                  <c:v>3113</c:v>
                </c:pt>
                <c:pt idx="146">
                  <c:v>3136</c:v>
                </c:pt>
                <c:pt idx="147">
                  <c:v>3158</c:v>
                </c:pt>
                <c:pt idx="148">
                  <c:v>3179</c:v>
                </c:pt>
                <c:pt idx="149">
                  <c:v>3202</c:v>
                </c:pt>
                <c:pt idx="150">
                  <c:v>3223</c:v>
                </c:pt>
                <c:pt idx="151">
                  <c:v>3245</c:v>
                </c:pt>
                <c:pt idx="152">
                  <c:v>3267</c:v>
                </c:pt>
                <c:pt idx="153">
                  <c:v>3289</c:v>
                </c:pt>
                <c:pt idx="154">
                  <c:v>3310</c:v>
                </c:pt>
                <c:pt idx="155">
                  <c:v>3333</c:v>
                </c:pt>
                <c:pt idx="156">
                  <c:v>3354</c:v>
                </c:pt>
                <c:pt idx="157">
                  <c:v>3376</c:v>
                </c:pt>
                <c:pt idx="158">
                  <c:v>3398</c:v>
                </c:pt>
                <c:pt idx="159">
                  <c:v>3420</c:v>
                </c:pt>
                <c:pt idx="160">
                  <c:v>3441</c:v>
                </c:pt>
                <c:pt idx="161">
                  <c:v>3464</c:v>
                </c:pt>
                <c:pt idx="162">
                  <c:v>3485</c:v>
                </c:pt>
                <c:pt idx="163">
                  <c:v>3507</c:v>
                </c:pt>
                <c:pt idx="164">
                  <c:v>3529</c:v>
                </c:pt>
                <c:pt idx="165">
                  <c:v>3551</c:v>
                </c:pt>
                <c:pt idx="166">
                  <c:v>3572</c:v>
                </c:pt>
                <c:pt idx="167">
                  <c:v>3595</c:v>
                </c:pt>
                <c:pt idx="168">
                  <c:v>3616</c:v>
                </c:pt>
                <c:pt idx="169">
                  <c:v>3638</c:v>
                </c:pt>
                <c:pt idx="170">
                  <c:v>3660</c:v>
                </c:pt>
                <c:pt idx="171">
                  <c:v>3682</c:v>
                </c:pt>
                <c:pt idx="172">
                  <c:v>3703</c:v>
                </c:pt>
                <c:pt idx="173">
                  <c:v>3726</c:v>
                </c:pt>
                <c:pt idx="174">
                  <c:v>3747</c:v>
                </c:pt>
                <c:pt idx="175">
                  <c:v>3769</c:v>
                </c:pt>
                <c:pt idx="176">
                  <c:v>3791</c:v>
                </c:pt>
                <c:pt idx="177">
                  <c:v>3813</c:v>
                </c:pt>
                <c:pt idx="178">
                  <c:v>3834</c:v>
                </c:pt>
                <c:pt idx="179">
                  <c:v>3856</c:v>
                </c:pt>
                <c:pt idx="180">
                  <c:v>3878</c:v>
                </c:pt>
                <c:pt idx="181">
                  <c:v>3900</c:v>
                </c:pt>
                <c:pt idx="182">
                  <c:v>3921</c:v>
                </c:pt>
                <c:pt idx="183">
                  <c:v>3944</c:v>
                </c:pt>
                <c:pt idx="184">
                  <c:v>3965</c:v>
                </c:pt>
                <c:pt idx="185">
                  <c:v>3987</c:v>
                </c:pt>
                <c:pt idx="186">
                  <c:v>4009</c:v>
                </c:pt>
                <c:pt idx="187">
                  <c:v>4031</c:v>
                </c:pt>
                <c:pt idx="188">
                  <c:v>4052</c:v>
                </c:pt>
                <c:pt idx="189">
                  <c:v>4075</c:v>
                </c:pt>
                <c:pt idx="190">
                  <c:v>4097</c:v>
                </c:pt>
                <c:pt idx="191">
                  <c:v>4118</c:v>
                </c:pt>
                <c:pt idx="192">
                  <c:v>4141</c:v>
                </c:pt>
                <c:pt idx="193">
                  <c:v>4162</c:v>
                </c:pt>
                <c:pt idx="194">
                  <c:v>4184</c:v>
                </c:pt>
                <c:pt idx="195">
                  <c:v>4206</c:v>
                </c:pt>
                <c:pt idx="196">
                  <c:v>4228</c:v>
                </c:pt>
                <c:pt idx="197">
                  <c:v>4249</c:v>
                </c:pt>
                <c:pt idx="198">
                  <c:v>4272</c:v>
                </c:pt>
                <c:pt idx="199">
                  <c:v>4293</c:v>
                </c:pt>
                <c:pt idx="200">
                  <c:v>4315</c:v>
                </c:pt>
                <c:pt idx="201">
                  <c:v>4337</c:v>
                </c:pt>
                <c:pt idx="202">
                  <c:v>4359</c:v>
                </c:pt>
                <c:pt idx="203">
                  <c:v>4380</c:v>
                </c:pt>
                <c:pt idx="204">
                  <c:v>4403</c:v>
                </c:pt>
                <c:pt idx="205">
                  <c:v>4424</c:v>
                </c:pt>
                <c:pt idx="206">
                  <c:v>4446</c:v>
                </c:pt>
                <c:pt idx="207">
                  <c:v>4468</c:v>
                </c:pt>
                <c:pt idx="208">
                  <c:v>4490</c:v>
                </c:pt>
                <c:pt idx="209">
                  <c:v>4511</c:v>
                </c:pt>
                <c:pt idx="210">
                  <c:v>4534</c:v>
                </c:pt>
                <c:pt idx="211">
                  <c:v>4555</c:v>
                </c:pt>
                <c:pt idx="212">
                  <c:v>4577</c:v>
                </c:pt>
                <c:pt idx="213">
                  <c:v>4599</c:v>
                </c:pt>
                <c:pt idx="214">
                  <c:v>4621</c:v>
                </c:pt>
                <c:pt idx="215">
                  <c:v>4642</c:v>
                </c:pt>
                <c:pt idx="216">
                  <c:v>4665</c:v>
                </c:pt>
                <c:pt idx="217">
                  <c:v>4686</c:v>
                </c:pt>
                <c:pt idx="218">
                  <c:v>4708</c:v>
                </c:pt>
                <c:pt idx="219">
                  <c:v>4730</c:v>
                </c:pt>
                <c:pt idx="220">
                  <c:v>4752</c:v>
                </c:pt>
                <c:pt idx="221">
                  <c:v>4773</c:v>
                </c:pt>
                <c:pt idx="222">
                  <c:v>4796</c:v>
                </c:pt>
                <c:pt idx="223">
                  <c:v>4817</c:v>
                </c:pt>
                <c:pt idx="224">
                  <c:v>4839</c:v>
                </c:pt>
                <c:pt idx="225">
                  <c:v>4861</c:v>
                </c:pt>
                <c:pt idx="226">
                  <c:v>4883</c:v>
                </c:pt>
                <c:pt idx="227">
                  <c:v>4904</c:v>
                </c:pt>
                <c:pt idx="228">
                  <c:v>4927</c:v>
                </c:pt>
                <c:pt idx="229">
                  <c:v>4948</c:v>
                </c:pt>
                <c:pt idx="230">
                  <c:v>4970</c:v>
                </c:pt>
                <c:pt idx="231">
                  <c:v>4993</c:v>
                </c:pt>
                <c:pt idx="232">
                  <c:v>5014</c:v>
                </c:pt>
                <c:pt idx="233">
                  <c:v>5036</c:v>
                </c:pt>
                <c:pt idx="234">
                  <c:v>5058</c:v>
                </c:pt>
                <c:pt idx="235">
                  <c:v>5080</c:v>
                </c:pt>
                <c:pt idx="236">
                  <c:v>5101</c:v>
                </c:pt>
                <c:pt idx="237">
                  <c:v>5124</c:v>
                </c:pt>
                <c:pt idx="238">
                  <c:v>5145</c:v>
                </c:pt>
                <c:pt idx="239">
                  <c:v>5167</c:v>
                </c:pt>
                <c:pt idx="240">
                  <c:v>5189</c:v>
                </c:pt>
                <c:pt idx="241">
                  <c:v>5211</c:v>
                </c:pt>
                <c:pt idx="242">
                  <c:v>5232</c:v>
                </c:pt>
                <c:pt idx="243">
                  <c:v>5254</c:v>
                </c:pt>
                <c:pt idx="244">
                  <c:v>5276</c:v>
                </c:pt>
                <c:pt idx="245">
                  <c:v>5298</c:v>
                </c:pt>
                <c:pt idx="246">
                  <c:v>5319</c:v>
                </c:pt>
                <c:pt idx="247">
                  <c:v>5342</c:v>
                </c:pt>
                <c:pt idx="248">
                  <c:v>5363</c:v>
                </c:pt>
                <c:pt idx="249">
                  <c:v>5385</c:v>
                </c:pt>
                <c:pt idx="250">
                  <c:v>5407</c:v>
                </c:pt>
                <c:pt idx="251">
                  <c:v>5429</c:v>
                </c:pt>
                <c:pt idx="252">
                  <c:v>5450</c:v>
                </c:pt>
                <c:pt idx="253">
                  <c:v>5473</c:v>
                </c:pt>
                <c:pt idx="254">
                  <c:v>5494</c:v>
                </c:pt>
                <c:pt idx="255">
                  <c:v>5516</c:v>
                </c:pt>
                <c:pt idx="256">
                  <c:v>5538</c:v>
                </c:pt>
                <c:pt idx="257">
                  <c:v>5560</c:v>
                </c:pt>
                <c:pt idx="258">
                  <c:v>5581</c:v>
                </c:pt>
                <c:pt idx="259">
                  <c:v>5604</c:v>
                </c:pt>
                <c:pt idx="260">
                  <c:v>5625</c:v>
                </c:pt>
                <c:pt idx="261">
                  <c:v>5647</c:v>
                </c:pt>
                <c:pt idx="262">
                  <c:v>5669</c:v>
                </c:pt>
                <c:pt idx="263">
                  <c:v>5691</c:v>
                </c:pt>
                <c:pt idx="264">
                  <c:v>5712</c:v>
                </c:pt>
                <c:pt idx="265">
                  <c:v>5735</c:v>
                </c:pt>
                <c:pt idx="266">
                  <c:v>5756</c:v>
                </c:pt>
                <c:pt idx="267">
                  <c:v>5778</c:v>
                </c:pt>
                <c:pt idx="268">
                  <c:v>5800</c:v>
                </c:pt>
                <c:pt idx="269">
                  <c:v>5822</c:v>
                </c:pt>
                <c:pt idx="270">
                  <c:v>5843</c:v>
                </c:pt>
                <c:pt idx="271">
                  <c:v>5866</c:v>
                </c:pt>
                <c:pt idx="272">
                  <c:v>5888</c:v>
                </c:pt>
                <c:pt idx="273">
                  <c:v>5909</c:v>
                </c:pt>
                <c:pt idx="274">
                  <c:v>5932</c:v>
                </c:pt>
                <c:pt idx="275">
                  <c:v>5953</c:v>
                </c:pt>
                <c:pt idx="276">
                  <c:v>5975</c:v>
                </c:pt>
                <c:pt idx="277">
                  <c:v>5997</c:v>
                </c:pt>
                <c:pt idx="278">
                  <c:v>6019</c:v>
                </c:pt>
                <c:pt idx="279">
                  <c:v>6040</c:v>
                </c:pt>
                <c:pt idx="280">
                  <c:v>6063</c:v>
                </c:pt>
                <c:pt idx="281">
                  <c:v>6084</c:v>
                </c:pt>
                <c:pt idx="282">
                  <c:v>6106</c:v>
                </c:pt>
                <c:pt idx="283">
                  <c:v>6128</c:v>
                </c:pt>
                <c:pt idx="284">
                  <c:v>6150</c:v>
                </c:pt>
                <c:pt idx="285">
                  <c:v>6171</c:v>
                </c:pt>
                <c:pt idx="286">
                  <c:v>6194</c:v>
                </c:pt>
                <c:pt idx="287">
                  <c:v>6215</c:v>
                </c:pt>
                <c:pt idx="288">
                  <c:v>6237</c:v>
                </c:pt>
                <c:pt idx="289">
                  <c:v>6259</c:v>
                </c:pt>
                <c:pt idx="290">
                  <c:v>6281</c:v>
                </c:pt>
                <c:pt idx="291">
                  <c:v>6302</c:v>
                </c:pt>
                <c:pt idx="292">
                  <c:v>6325</c:v>
                </c:pt>
              </c:numCache>
            </c:numRef>
          </c:xVal>
          <c:yVal>
            <c:numRef>
              <c:f>Sheet1!$B$2:$B$5010</c:f>
              <c:numCache>
                <c:formatCode>General</c:formatCode>
                <c:ptCount val="50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7E-4BB1-A2EC-045389E9E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243968"/>
        <c:axId val="574245280"/>
      </c:scatterChart>
      <c:valAx>
        <c:axId val="57424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800"/>
                  <a:t>Time</a:t>
                </a:r>
                <a:r>
                  <a:rPr lang="en-PH" sz="800" baseline="0"/>
                  <a:t> (in milliseconds)</a:t>
                </a:r>
                <a:endParaRPr lang="en-PH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45280"/>
        <c:crosses val="autoZero"/>
        <c:crossBetween val="midCat"/>
      </c:valAx>
      <c:valAx>
        <c:axId val="57424528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800"/>
                  <a:t>Digital Signal Readings</a:t>
                </a:r>
                <a:r>
                  <a:rPr lang="en-PH" sz="800" baseline="0"/>
                  <a:t> (in a.u.)</a:t>
                </a:r>
                <a:endParaRPr lang="en-PH" sz="800"/>
              </a:p>
            </c:rich>
          </c:tx>
          <c:layout>
            <c:manualLayout>
              <c:xMode val="edge"/>
              <c:yMode val="edge"/>
              <c:x val="5.128205128205128E-2"/>
              <c:y val="0.127444736074657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43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Signal Value of</a:t>
            </a:r>
            <a:r>
              <a:rPr lang="en-US" sz="1000" baseline="0"/>
              <a:t> MQ-2 Gas Sensor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30827964686233"/>
          <c:y val="0.24123624996313664"/>
          <c:w val="0.73565292974741792"/>
          <c:h val="0.53963726444306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Signal Value (a.u.)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Sheet1!$A$2:$A$5010</c:f>
              <c:numCache>
                <c:formatCode>0</c:formatCode>
                <c:ptCount val="5009"/>
                <c:pt idx="0">
                  <c:v>5</c:v>
                </c:pt>
                <c:pt idx="1">
                  <c:v>24</c:v>
                </c:pt>
                <c:pt idx="2">
                  <c:v>45</c:v>
                </c:pt>
                <c:pt idx="3">
                  <c:v>66</c:v>
                </c:pt>
                <c:pt idx="4">
                  <c:v>87</c:v>
                </c:pt>
                <c:pt idx="5">
                  <c:v>107</c:v>
                </c:pt>
                <c:pt idx="6">
                  <c:v>129</c:v>
                </c:pt>
                <c:pt idx="7">
                  <c:v>151</c:v>
                </c:pt>
                <c:pt idx="8">
                  <c:v>173</c:v>
                </c:pt>
                <c:pt idx="9">
                  <c:v>194</c:v>
                </c:pt>
                <c:pt idx="10">
                  <c:v>217</c:v>
                </c:pt>
                <c:pt idx="11">
                  <c:v>238</c:v>
                </c:pt>
                <c:pt idx="12">
                  <c:v>260</c:v>
                </c:pt>
                <c:pt idx="13">
                  <c:v>282</c:v>
                </c:pt>
                <c:pt idx="14">
                  <c:v>304</c:v>
                </c:pt>
                <c:pt idx="15">
                  <c:v>325</c:v>
                </c:pt>
                <c:pt idx="16">
                  <c:v>348</c:v>
                </c:pt>
                <c:pt idx="17">
                  <c:v>369</c:v>
                </c:pt>
                <c:pt idx="18">
                  <c:v>391</c:v>
                </c:pt>
                <c:pt idx="19">
                  <c:v>413</c:v>
                </c:pt>
                <c:pt idx="20">
                  <c:v>435</c:v>
                </c:pt>
                <c:pt idx="21">
                  <c:v>456</c:v>
                </c:pt>
                <c:pt idx="22">
                  <c:v>479</c:v>
                </c:pt>
                <c:pt idx="23">
                  <c:v>500</c:v>
                </c:pt>
                <c:pt idx="24">
                  <c:v>522</c:v>
                </c:pt>
                <c:pt idx="25">
                  <c:v>544</c:v>
                </c:pt>
                <c:pt idx="26">
                  <c:v>566</c:v>
                </c:pt>
                <c:pt idx="27">
                  <c:v>587</c:v>
                </c:pt>
                <c:pt idx="28">
                  <c:v>610</c:v>
                </c:pt>
                <c:pt idx="29">
                  <c:v>631</c:v>
                </c:pt>
                <c:pt idx="30">
                  <c:v>653</c:v>
                </c:pt>
                <c:pt idx="31">
                  <c:v>675</c:v>
                </c:pt>
                <c:pt idx="32">
                  <c:v>697</c:v>
                </c:pt>
                <c:pt idx="33">
                  <c:v>718</c:v>
                </c:pt>
                <c:pt idx="34">
                  <c:v>741</c:v>
                </c:pt>
                <c:pt idx="35">
                  <c:v>762</c:v>
                </c:pt>
                <c:pt idx="36">
                  <c:v>784</c:v>
                </c:pt>
                <c:pt idx="37">
                  <c:v>806</c:v>
                </c:pt>
                <c:pt idx="38">
                  <c:v>828</c:v>
                </c:pt>
                <c:pt idx="39">
                  <c:v>849</c:v>
                </c:pt>
                <c:pt idx="40">
                  <c:v>872</c:v>
                </c:pt>
                <c:pt idx="41">
                  <c:v>893</c:v>
                </c:pt>
                <c:pt idx="42">
                  <c:v>915</c:v>
                </c:pt>
                <c:pt idx="43">
                  <c:v>937</c:v>
                </c:pt>
                <c:pt idx="44">
                  <c:v>959</c:v>
                </c:pt>
                <c:pt idx="45">
                  <c:v>980</c:v>
                </c:pt>
                <c:pt idx="46">
                  <c:v>1003</c:v>
                </c:pt>
                <c:pt idx="47">
                  <c:v>1026</c:v>
                </c:pt>
                <c:pt idx="48">
                  <c:v>1048</c:v>
                </c:pt>
                <c:pt idx="49">
                  <c:v>1072</c:v>
                </c:pt>
                <c:pt idx="50">
                  <c:v>1094</c:v>
                </c:pt>
                <c:pt idx="51">
                  <c:v>1117</c:v>
                </c:pt>
                <c:pt idx="52">
                  <c:v>1140</c:v>
                </c:pt>
                <c:pt idx="53">
                  <c:v>1163</c:v>
                </c:pt>
                <c:pt idx="54">
                  <c:v>1185</c:v>
                </c:pt>
                <c:pt idx="55">
                  <c:v>1209</c:v>
                </c:pt>
                <c:pt idx="56">
                  <c:v>1231</c:v>
                </c:pt>
                <c:pt idx="57">
                  <c:v>1254</c:v>
                </c:pt>
                <c:pt idx="58">
                  <c:v>1277</c:v>
                </c:pt>
                <c:pt idx="59">
                  <c:v>1300</c:v>
                </c:pt>
                <c:pt idx="60">
                  <c:v>1323</c:v>
                </c:pt>
                <c:pt idx="61">
                  <c:v>1346</c:v>
                </c:pt>
                <c:pt idx="62">
                  <c:v>1369</c:v>
                </c:pt>
                <c:pt idx="63">
                  <c:v>1391</c:v>
                </c:pt>
                <c:pt idx="64">
                  <c:v>1415</c:v>
                </c:pt>
                <c:pt idx="65">
                  <c:v>1437</c:v>
                </c:pt>
                <c:pt idx="66">
                  <c:v>1460</c:v>
                </c:pt>
                <c:pt idx="67">
                  <c:v>1483</c:v>
                </c:pt>
                <c:pt idx="68">
                  <c:v>1506</c:v>
                </c:pt>
                <c:pt idx="69">
                  <c:v>1529</c:v>
                </c:pt>
                <c:pt idx="70">
                  <c:v>1552</c:v>
                </c:pt>
                <c:pt idx="71">
                  <c:v>1574</c:v>
                </c:pt>
                <c:pt idx="72">
                  <c:v>1598</c:v>
                </c:pt>
                <c:pt idx="73">
                  <c:v>1620</c:v>
                </c:pt>
                <c:pt idx="74">
                  <c:v>1643</c:v>
                </c:pt>
                <c:pt idx="75">
                  <c:v>1667</c:v>
                </c:pt>
                <c:pt idx="76">
                  <c:v>1689</c:v>
                </c:pt>
                <c:pt idx="77">
                  <c:v>1712</c:v>
                </c:pt>
                <c:pt idx="78">
                  <c:v>1735</c:v>
                </c:pt>
                <c:pt idx="79">
                  <c:v>1758</c:v>
                </c:pt>
                <c:pt idx="80">
                  <c:v>1780</c:v>
                </c:pt>
                <c:pt idx="81">
                  <c:v>1804</c:v>
                </c:pt>
                <c:pt idx="82">
                  <c:v>1826</c:v>
                </c:pt>
                <c:pt idx="83">
                  <c:v>1849</c:v>
                </c:pt>
                <c:pt idx="84">
                  <c:v>1872</c:v>
                </c:pt>
                <c:pt idx="85">
                  <c:v>1895</c:v>
                </c:pt>
                <c:pt idx="86">
                  <c:v>1917</c:v>
                </c:pt>
                <c:pt idx="87">
                  <c:v>1941</c:v>
                </c:pt>
                <c:pt idx="88">
                  <c:v>1964</c:v>
                </c:pt>
                <c:pt idx="89">
                  <c:v>1986</c:v>
                </c:pt>
                <c:pt idx="90">
                  <c:v>2010</c:v>
                </c:pt>
                <c:pt idx="91">
                  <c:v>2032</c:v>
                </c:pt>
                <c:pt idx="92">
                  <c:v>2055</c:v>
                </c:pt>
                <c:pt idx="93">
                  <c:v>2078</c:v>
                </c:pt>
                <c:pt idx="94">
                  <c:v>2101</c:v>
                </c:pt>
                <c:pt idx="95">
                  <c:v>2123</c:v>
                </c:pt>
                <c:pt idx="96">
                  <c:v>2147</c:v>
                </c:pt>
                <c:pt idx="97">
                  <c:v>2169</c:v>
                </c:pt>
                <c:pt idx="98">
                  <c:v>2192</c:v>
                </c:pt>
                <c:pt idx="99">
                  <c:v>2215</c:v>
                </c:pt>
                <c:pt idx="100">
                  <c:v>2238</c:v>
                </c:pt>
                <c:pt idx="101">
                  <c:v>2262</c:v>
                </c:pt>
                <c:pt idx="102">
                  <c:v>2284</c:v>
                </c:pt>
                <c:pt idx="103">
                  <c:v>2307</c:v>
                </c:pt>
                <c:pt idx="104">
                  <c:v>2330</c:v>
                </c:pt>
                <c:pt idx="105">
                  <c:v>2353</c:v>
                </c:pt>
                <c:pt idx="106">
                  <c:v>2375</c:v>
                </c:pt>
                <c:pt idx="107">
                  <c:v>2399</c:v>
                </c:pt>
                <c:pt idx="108">
                  <c:v>2421</c:v>
                </c:pt>
                <c:pt idx="109">
                  <c:v>2444</c:v>
                </c:pt>
                <c:pt idx="110">
                  <c:v>2467</c:v>
                </c:pt>
                <c:pt idx="111">
                  <c:v>2490</c:v>
                </c:pt>
                <c:pt idx="112">
                  <c:v>2512</c:v>
                </c:pt>
                <c:pt idx="113">
                  <c:v>2536</c:v>
                </c:pt>
                <c:pt idx="114">
                  <c:v>2558</c:v>
                </c:pt>
                <c:pt idx="115">
                  <c:v>2581</c:v>
                </c:pt>
                <c:pt idx="116">
                  <c:v>2605</c:v>
                </c:pt>
                <c:pt idx="117">
                  <c:v>2627</c:v>
                </c:pt>
                <c:pt idx="118">
                  <c:v>2650</c:v>
                </c:pt>
                <c:pt idx="119">
                  <c:v>2673</c:v>
                </c:pt>
                <c:pt idx="120">
                  <c:v>2696</c:v>
                </c:pt>
                <c:pt idx="121">
                  <c:v>2718</c:v>
                </c:pt>
                <c:pt idx="122">
                  <c:v>2742</c:v>
                </c:pt>
                <c:pt idx="123">
                  <c:v>2764</c:v>
                </c:pt>
                <c:pt idx="124">
                  <c:v>2787</c:v>
                </c:pt>
                <c:pt idx="125">
                  <c:v>2810</c:v>
                </c:pt>
                <c:pt idx="126">
                  <c:v>2833</c:v>
                </c:pt>
                <c:pt idx="127">
                  <c:v>2855</c:v>
                </c:pt>
                <c:pt idx="128">
                  <c:v>2879</c:v>
                </c:pt>
                <c:pt idx="129">
                  <c:v>2902</c:v>
                </c:pt>
                <c:pt idx="130">
                  <c:v>2924</c:v>
                </c:pt>
                <c:pt idx="131">
                  <c:v>2948</c:v>
                </c:pt>
                <c:pt idx="132">
                  <c:v>2970</c:v>
                </c:pt>
                <c:pt idx="133">
                  <c:v>2994</c:v>
                </c:pt>
                <c:pt idx="134">
                  <c:v>3016</c:v>
                </c:pt>
                <c:pt idx="135">
                  <c:v>3039</c:v>
                </c:pt>
                <c:pt idx="136">
                  <c:v>3062</c:v>
                </c:pt>
                <c:pt idx="137">
                  <c:v>3085</c:v>
                </c:pt>
                <c:pt idx="138">
                  <c:v>3107</c:v>
                </c:pt>
                <c:pt idx="139">
                  <c:v>3131</c:v>
                </c:pt>
                <c:pt idx="140">
                  <c:v>3153</c:v>
                </c:pt>
                <c:pt idx="141">
                  <c:v>3176</c:v>
                </c:pt>
                <c:pt idx="142">
                  <c:v>3200</c:v>
                </c:pt>
                <c:pt idx="143">
                  <c:v>3222</c:v>
                </c:pt>
                <c:pt idx="144">
                  <c:v>3245</c:v>
                </c:pt>
                <c:pt idx="145">
                  <c:v>3268</c:v>
                </c:pt>
                <c:pt idx="146">
                  <c:v>3291</c:v>
                </c:pt>
                <c:pt idx="147">
                  <c:v>3313</c:v>
                </c:pt>
                <c:pt idx="148">
                  <c:v>3337</c:v>
                </c:pt>
                <c:pt idx="149">
                  <c:v>3359</c:v>
                </c:pt>
                <c:pt idx="150">
                  <c:v>3382</c:v>
                </c:pt>
                <c:pt idx="151">
                  <c:v>3405</c:v>
                </c:pt>
                <c:pt idx="152">
                  <c:v>3428</c:v>
                </c:pt>
                <c:pt idx="153">
                  <c:v>3450</c:v>
                </c:pt>
                <c:pt idx="154">
                  <c:v>3474</c:v>
                </c:pt>
                <c:pt idx="155">
                  <c:v>3496</c:v>
                </c:pt>
                <c:pt idx="156">
                  <c:v>3519</c:v>
                </c:pt>
                <c:pt idx="157">
                  <c:v>3543</c:v>
                </c:pt>
                <c:pt idx="158">
                  <c:v>3565</c:v>
                </c:pt>
                <c:pt idx="159">
                  <c:v>3588</c:v>
                </c:pt>
                <c:pt idx="160">
                  <c:v>3611</c:v>
                </c:pt>
                <c:pt idx="161">
                  <c:v>3634</c:v>
                </c:pt>
                <c:pt idx="162">
                  <c:v>3656</c:v>
                </c:pt>
                <c:pt idx="163">
                  <c:v>3680</c:v>
                </c:pt>
                <c:pt idx="164">
                  <c:v>3702</c:v>
                </c:pt>
                <c:pt idx="165">
                  <c:v>3726</c:v>
                </c:pt>
                <c:pt idx="166">
                  <c:v>3748</c:v>
                </c:pt>
                <c:pt idx="167">
                  <c:v>3771</c:v>
                </c:pt>
                <c:pt idx="168">
                  <c:v>3794</c:v>
                </c:pt>
                <c:pt idx="169">
                  <c:v>3817</c:v>
                </c:pt>
                <c:pt idx="170">
                  <c:v>3840</c:v>
                </c:pt>
                <c:pt idx="171">
                  <c:v>3863</c:v>
                </c:pt>
                <c:pt idx="172">
                  <c:v>3886</c:v>
                </c:pt>
                <c:pt idx="173">
                  <c:v>3908</c:v>
                </c:pt>
                <c:pt idx="174">
                  <c:v>3932</c:v>
                </c:pt>
                <c:pt idx="175">
                  <c:v>3954</c:v>
                </c:pt>
                <c:pt idx="176">
                  <c:v>3977</c:v>
                </c:pt>
                <c:pt idx="177">
                  <c:v>4000</c:v>
                </c:pt>
                <c:pt idx="178">
                  <c:v>4023</c:v>
                </c:pt>
                <c:pt idx="179">
                  <c:v>4045</c:v>
                </c:pt>
                <c:pt idx="180">
                  <c:v>4069</c:v>
                </c:pt>
                <c:pt idx="181">
                  <c:v>4091</c:v>
                </c:pt>
                <c:pt idx="182">
                  <c:v>4114</c:v>
                </c:pt>
                <c:pt idx="183">
                  <c:v>4137</c:v>
                </c:pt>
                <c:pt idx="184">
                  <c:v>4160</c:v>
                </c:pt>
                <c:pt idx="185">
                  <c:v>4183</c:v>
                </c:pt>
                <c:pt idx="186">
                  <c:v>4206</c:v>
                </c:pt>
                <c:pt idx="187">
                  <c:v>4229</c:v>
                </c:pt>
                <c:pt idx="188">
                  <c:v>4251</c:v>
                </c:pt>
                <c:pt idx="189">
                  <c:v>4275</c:v>
                </c:pt>
                <c:pt idx="190">
                  <c:v>4297</c:v>
                </c:pt>
                <c:pt idx="191">
                  <c:v>4320</c:v>
                </c:pt>
                <c:pt idx="192">
                  <c:v>4343</c:v>
                </c:pt>
                <c:pt idx="193">
                  <c:v>4366</c:v>
                </c:pt>
                <c:pt idx="194">
                  <c:v>4388</c:v>
                </c:pt>
                <c:pt idx="195">
                  <c:v>4412</c:v>
                </c:pt>
                <c:pt idx="196">
                  <c:v>4434</c:v>
                </c:pt>
                <c:pt idx="197">
                  <c:v>4458</c:v>
                </c:pt>
                <c:pt idx="198">
                  <c:v>4481</c:v>
                </c:pt>
                <c:pt idx="199">
                  <c:v>4503</c:v>
                </c:pt>
                <c:pt idx="200">
                  <c:v>4527</c:v>
                </c:pt>
                <c:pt idx="201">
                  <c:v>4549</c:v>
                </c:pt>
                <c:pt idx="202">
                  <c:v>4572</c:v>
                </c:pt>
                <c:pt idx="203">
                  <c:v>4595</c:v>
                </c:pt>
                <c:pt idx="204">
                  <c:v>4618</c:v>
                </c:pt>
                <c:pt idx="205">
                  <c:v>4640</c:v>
                </c:pt>
                <c:pt idx="206">
                  <c:v>4664</c:v>
                </c:pt>
                <c:pt idx="207">
                  <c:v>4686</c:v>
                </c:pt>
                <c:pt idx="208">
                  <c:v>4709</c:v>
                </c:pt>
                <c:pt idx="209">
                  <c:v>4732</c:v>
                </c:pt>
                <c:pt idx="210">
                  <c:v>4755</c:v>
                </c:pt>
                <c:pt idx="211">
                  <c:v>4777</c:v>
                </c:pt>
                <c:pt idx="212">
                  <c:v>4801</c:v>
                </c:pt>
                <c:pt idx="213">
                  <c:v>4824</c:v>
                </c:pt>
                <c:pt idx="214">
                  <c:v>4846</c:v>
                </c:pt>
                <c:pt idx="215">
                  <c:v>4870</c:v>
                </c:pt>
                <c:pt idx="216">
                  <c:v>4892</c:v>
                </c:pt>
                <c:pt idx="217">
                  <c:v>4915</c:v>
                </c:pt>
                <c:pt idx="218">
                  <c:v>4938</c:v>
                </c:pt>
                <c:pt idx="219">
                  <c:v>4961</c:v>
                </c:pt>
                <c:pt idx="220">
                  <c:v>4983</c:v>
                </c:pt>
                <c:pt idx="221">
                  <c:v>5007</c:v>
                </c:pt>
                <c:pt idx="222">
                  <c:v>5029</c:v>
                </c:pt>
                <c:pt idx="223">
                  <c:v>5052</c:v>
                </c:pt>
                <c:pt idx="224">
                  <c:v>5075</c:v>
                </c:pt>
                <c:pt idx="225">
                  <c:v>5098</c:v>
                </c:pt>
                <c:pt idx="226">
                  <c:v>5121</c:v>
                </c:pt>
                <c:pt idx="227">
                  <c:v>5144</c:v>
                </c:pt>
                <c:pt idx="228">
                  <c:v>5167</c:v>
                </c:pt>
                <c:pt idx="229">
                  <c:v>5190</c:v>
                </c:pt>
                <c:pt idx="230">
                  <c:v>5213</c:v>
                </c:pt>
                <c:pt idx="231">
                  <c:v>5235</c:v>
                </c:pt>
                <c:pt idx="232">
                  <c:v>5259</c:v>
                </c:pt>
                <c:pt idx="233">
                  <c:v>5281</c:v>
                </c:pt>
                <c:pt idx="234">
                  <c:v>5304</c:v>
                </c:pt>
                <c:pt idx="235">
                  <c:v>5327</c:v>
                </c:pt>
                <c:pt idx="236">
                  <c:v>5350</c:v>
                </c:pt>
                <c:pt idx="237">
                  <c:v>5372</c:v>
                </c:pt>
                <c:pt idx="238">
                  <c:v>5396</c:v>
                </c:pt>
                <c:pt idx="239">
                  <c:v>5419</c:v>
                </c:pt>
                <c:pt idx="240">
                  <c:v>5441</c:v>
                </c:pt>
                <c:pt idx="241">
                  <c:v>5465</c:v>
                </c:pt>
                <c:pt idx="242">
                  <c:v>5487</c:v>
                </c:pt>
                <c:pt idx="243">
                  <c:v>5510</c:v>
                </c:pt>
                <c:pt idx="244">
                  <c:v>5533</c:v>
                </c:pt>
                <c:pt idx="245">
                  <c:v>5556</c:v>
                </c:pt>
                <c:pt idx="246">
                  <c:v>5578</c:v>
                </c:pt>
                <c:pt idx="247">
                  <c:v>5602</c:v>
                </c:pt>
                <c:pt idx="248">
                  <c:v>5624</c:v>
                </c:pt>
                <c:pt idx="249">
                  <c:v>5647</c:v>
                </c:pt>
                <c:pt idx="250">
                  <c:v>5670</c:v>
                </c:pt>
                <c:pt idx="251">
                  <c:v>5693</c:v>
                </c:pt>
                <c:pt idx="252">
                  <c:v>5715</c:v>
                </c:pt>
                <c:pt idx="253">
                  <c:v>5739</c:v>
                </c:pt>
                <c:pt idx="254">
                  <c:v>5762</c:v>
                </c:pt>
                <c:pt idx="255">
                  <c:v>5784</c:v>
                </c:pt>
                <c:pt idx="256">
                  <c:v>5808</c:v>
                </c:pt>
                <c:pt idx="257">
                  <c:v>5830</c:v>
                </c:pt>
                <c:pt idx="258">
                  <c:v>5853</c:v>
                </c:pt>
                <c:pt idx="259">
                  <c:v>5876</c:v>
                </c:pt>
                <c:pt idx="260">
                  <c:v>5899</c:v>
                </c:pt>
                <c:pt idx="261">
                  <c:v>5922</c:v>
                </c:pt>
                <c:pt idx="262">
                  <c:v>5945</c:v>
                </c:pt>
                <c:pt idx="263">
                  <c:v>5967</c:v>
                </c:pt>
                <c:pt idx="264">
                  <c:v>5991</c:v>
                </c:pt>
                <c:pt idx="265">
                  <c:v>6013</c:v>
                </c:pt>
                <c:pt idx="266">
                  <c:v>6036</c:v>
                </c:pt>
                <c:pt idx="267">
                  <c:v>6060</c:v>
                </c:pt>
                <c:pt idx="268">
                  <c:v>6082</c:v>
                </c:pt>
                <c:pt idx="269">
                  <c:v>6105</c:v>
                </c:pt>
                <c:pt idx="270">
                  <c:v>6128</c:v>
                </c:pt>
                <c:pt idx="271">
                  <c:v>6151</c:v>
                </c:pt>
                <c:pt idx="272">
                  <c:v>6173</c:v>
                </c:pt>
                <c:pt idx="273">
                  <c:v>6197</c:v>
                </c:pt>
                <c:pt idx="274">
                  <c:v>6219</c:v>
                </c:pt>
                <c:pt idx="275">
                  <c:v>6242</c:v>
                </c:pt>
                <c:pt idx="276">
                  <c:v>6265</c:v>
                </c:pt>
                <c:pt idx="277">
                  <c:v>6288</c:v>
                </c:pt>
                <c:pt idx="278">
                  <c:v>6310</c:v>
                </c:pt>
                <c:pt idx="279">
                  <c:v>6334</c:v>
                </c:pt>
                <c:pt idx="280">
                  <c:v>6356</c:v>
                </c:pt>
                <c:pt idx="281">
                  <c:v>6379</c:v>
                </c:pt>
                <c:pt idx="282">
                  <c:v>6403</c:v>
                </c:pt>
                <c:pt idx="283">
                  <c:v>6425</c:v>
                </c:pt>
                <c:pt idx="284">
                  <c:v>6448</c:v>
                </c:pt>
                <c:pt idx="285">
                  <c:v>6471</c:v>
                </c:pt>
                <c:pt idx="286">
                  <c:v>6494</c:v>
                </c:pt>
                <c:pt idx="287">
                  <c:v>6516</c:v>
                </c:pt>
                <c:pt idx="288">
                  <c:v>6540</c:v>
                </c:pt>
                <c:pt idx="289">
                  <c:v>6562</c:v>
                </c:pt>
                <c:pt idx="290">
                  <c:v>6585</c:v>
                </c:pt>
                <c:pt idx="291">
                  <c:v>6608</c:v>
                </c:pt>
                <c:pt idx="292">
                  <c:v>6631</c:v>
                </c:pt>
                <c:pt idx="293">
                  <c:v>6654</c:v>
                </c:pt>
                <c:pt idx="294">
                  <c:v>6677</c:v>
                </c:pt>
                <c:pt idx="295">
                  <c:v>6700</c:v>
                </c:pt>
                <c:pt idx="296">
                  <c:v>6723</c:v>
                </c:pt>
                <c:pt idx="297">
                  <c:v>6746</c:v>
                </c:pt>
                <c:pt idx="298">
                  <c:v>6768</c:v>
                </c:pt>
                <c:pt idx="299">
                  <c:v>6792</c:v>
                </c:pt>
                <c:pt idx="300">
                  <c:v>6814</c:v>
                </c:pt>
                <c:pt idx="301">
                  <c:v>6837</c:v>
                </c:pt>
                <c:pt idx="302">
                  <c:v>6860</c:v>
                </c:pt>
                <c:pt idx="303">
                  <c:v>6883</c:v>
                </c:pt>
                <c:pt idx="304">
                  <c:v>6905</c:v>
                </c:pt>
                <c:pt idx="305">
                  <c:v>6929</c:v>
                </c:pt>
                <c:pt idx="306">
                  <c:v>6951</c:v>
                </c:pt>
                <c:pt idx="307">
                  <c:v>6974</c:v>
                </c:pt>
                <c:pt idx="308">
                  <c:v>6998</c:v>
                </c:pt>
                <c:pt idx="309">
                  <c:v>7020</c:v>
                </c:pt>
                <c:pt idx="310">
                  <c:v>7043</c:v>
                </c:pt>
                <c:pt idx="311">
                  <c:v>7066</c:v>
                </c:pt>
                <c:pt idx="312">
                  <c:v>7089</c:v>
                </c:pt>
                <c:pt idx="313">
                  <c:v>7111</c:v>
                </c:pt>
                <c:pt idx="314">
                  <c:v>7135</c:v>
                </c:pt>
                <c:pt idx="315">
                  <c:v>7157</c:v>
                </c:pt>
                <c:pt idx="316">
                  <c:v>7180</c:v>
                </c:pt>
                <c:pt idx="317">
                  <c:v>7203</c:v>
                </c:pt>
                <c:pt idx="318">
                  <c:v>7226</c:v>
                </c:pt>
                <c:pt idx="319">
                  <c:v>7248</c:v>
                </c:pt>
                <c:pt idx="320">
                  <c:v>7272</c:v>
                </c:pt>
                <c:pt idx="321">
                  <c:v>7294</c:v>
                </c:pt>
                <c:pt idx="322">
                  <c:v>7317</c:v>
                </c:pt>
                <c:pt idx="323">
                  <c:v>7341</c:v>
                </c:pt>
                <c:pt idx="324">
                  <c:v>7363</c:v>
                </c:pt>
                <c:pt idx="325">
                  <c:v>7387</c:v>
                </c:pt>
                <c:pt idx="326">
                  <c:v>7409</c:v>
                </c:pt>
                <c:pt idx="327">
                  <c:v>7432</c:v>
                </c:pt>
                <c:pt idx="328">
                  <c:v>7455</c:v>
                </c:pt>
                <c:pt idx="329">
                  <c:v>7478</c:v>
                </c:pt>
                <c:pt idx="330">
                  <c:v>7500</c:v>
                </c:pt>
                <c:pt idx="331">
                  <c:v>7524</c:v>
                </c:pt>
                <c:pt idx="332">
                  <c:v>7546</c:v>
                </c:pt>
                <c:pt idx="333">
                  <c:v>7569</c:v>
                </c:pt>
                <c:pt idx="334">
                  <c:v>7592</c:v>
                </c:pt>
                <c:pt idx="335">
                  <c:v>7615</c:v>
                </c:pt>
                <c:pt idx="336">
                  <c:v>7638</c:v>
                </c:pt>
                <c:pt idx="337">
                  <c:v>7661</c:v>
                </c:pt>
                <c:pt idx="338">
                  <c:v>7684</c:v>
                </c:pt>
                <c:pt idx="339">
                  <c:v>7706</c:v>
                </c:pt>
                <c:pt idx="340">
                  <c:v>7730</c:v>
                </c:pt>
                <c:pt idx="341">
                  <c:v>7752</c:v>
                </c:pt>
                <c:pt idx="342">
                  <c:v>7775</c:v>
                </c:pt>
                <c:pt idx="343">
                  <c:v>7798</c:v>
                </c:pt>
                <c:pt idx="344">
                  <c:v>7821</c:v>
                </c:pt>
                <c:pt idx="345">
                  <c:v>7843</c:v>
                </c:pt>
                <c:pt idx="346">
                  <c:v>7867</c:v>
                </c:pt>
                <c:pt idx="347">
                  <c:v>7889</c:v>
                </c:pt>
                <c:pt idx="348">
                  <c:v>7912</c:v>
                </c:pt>
                <c:pt idx="349">
                  <c:v>7936</c:v>
                </c:pt>
                <c:pt idx="350">
                  <c:v>7958</c:v>
                </c:pt>
                <c:pt idx="351">
                  <c:v>7981</c:v>
                </c:pt>
                <c:pt idx="352">
                  <c:v>8004</c:v>
                </c:pt>
                <c:pt idx="353">
                  <c:v>8028</c:v>
                </c:pt>
                <c:pt idx="354">
                  <c:v>8052</c:v>
                </c:pt>
                <c:pt idx="355">
                  <c:v>8076</c:v>
                </c:pt>
                <c:pt idx="356">
                  <c:v>8099</c:v>
                </c:pt>
                <c:pt idx="357">
                  <c:v>8124</c:v>
                </c:pt>
                <c:pt idx="358">
                  <c:v>8147</c:v>
                </c:pt>
                <c:pt idx="359">
                  <c:v>8171</c:v>
                </c:pt>
                <c:pt idx="360">
                  <c:v>8196</c:v>
                </c:pt>
                <c:pt idx="361">
                  <c:v>8219</c:v>
                </c:pt>
                <c:pt idx="362">
                  <c:v>8243</c:v>
                </c:pt>
                <c:pt idx="363">
                  <c:v>8267</c:v>
                </c:pt>
                <c:pt idx="364">
                  <c:v>8291</c:v>
                </c:pt>
                <c:pt idx="365">
                  <c:v>8314</c:v>
                </c:pt>
                <c:pt idx="366">
                  <c:v>8339</c:v>
                </c:pt>
                <c:pt idx="367">
                  <c:v>8363</c:v>
                </c:pt>
                <c:pt idx="368">
                  <c:v>8387</c:v>
                </c:pt>
                <c:pt idx="369">
                  <c:v>8411</c:v>
                </c:pt>
                <c:pt idx="370">
                  <c:v>8434</c:v>
                </c:pt>
                <c:pt idx="371">
                  <c:v>8459</c:v>
                </c:pt>
                <c:pt idx="372">
                  <c:v>8482</c:v>
                </c:pt>
                <c:pt idx="373">
                  <c:v>8506</c:v>
                </c:pt>
                <c:pt idx="374">
                  <c:v>8530</c:v>
                </c:pt>
                <c:pt idx="375">
                  <c:v>8554</c:v>
                </c:pt>
                <c:pt idx="376">
                  <c:v>8578</c:v>
                </c:pt>
                <c:pt idx="377">
                  <c:v>8602</c:v>
                </c:pt>
                <c:pt idx="378">
                  <c:v>8626</c:v>
                </c:pt>
                <c:pt idx="379">
                  <c:v>8650</c:v>
                </c:pt>
                <c:pt idx="380">
                  <c:v>8674</c:v>
                </c:pt>
                <c:pt idx="381">
                  <c:v>8697</c:v>
                </c:pt>
                <c:pt idx="382">
                  <c:v>8722</c:v>
                </c:pt>
                <c:pt idx="383">
                  <c:v>8745</c:v>
                </c:pt>
                <c:pt idx="384">
                  <c:v>8769</c:v>
                </c:pt>
                <c:pt idx="385">
                  <c:v>8794</c:v>
                </c:pt>
                <c:pt idx="386">
                  <c:v>8817</c:v>
                </c:pt>
                <c:pt idx="387">
                  <c:v>8841</c:v>
                </c:pt>
                <c:pt idx="388">
                  <c:v>8865</c:v>
                </c:pt>
                <c:pt idx="389">
                  <c:v>8889</c:v>
                </c:pt>
                <c:pt idx="390">
                  <c:v>8912</c:v>
                </c:pt>
                <c:pt idx="391">
                  <c:v>8937</c:v>
                </c:pt>
                <c:pt idx="392">
                  <c:v>8961</c:v>
                </c:pt>
                <c:pt idx="393">
                  <c:v>8985</c:v>
                </c:pt>
                <c:pt idx="394">
                  <c:v>9009</c:v>
                </c:pt>
                <c:pt idx="395">
                  <c:v>9032</c:v>
                </c:pt>
                <c:pt idx="396">
                  <c:v>9057</c:v>
                </c:pt>
                <c:pt idx="397">
                  <c:v>9080</c:v>
                </c:pt>
                <c:pt idx="398">
                  <c:v>9104</c:v>
                </c:pt>
                <c:pt idx="399">
                  <c:v>9128</c:v>
                </c:pt>
                <c:pt idx="400">
                  <c:v>9152</c:v>
                </c:pt>
                <c:pt idx="401">
                  <c:v>9176</c:v>
                </c:pt>
                <c:pt idx="402">
                  <c:v>9200</c:v>
                </c:pt>
                <c:pt idx="403">
                  <c:v>9224</c:v>
                </c:pt>
                <c:pt idx="404">
                  <c:v>9247</c:v>
                </c:pt>
                <c:pt idx="405">
                  <c:v>9272</c:v>
                </c:pt>
                <c:pt idx="406">
                  <c:v>9295</c:v>
                </c:pt>
                <c:pt idx="407">
                  <c:v>9320</c:v>
                </c:pt>
                <c:pt idx="408">
                  <c:v>9344</c:v>
                </c:pt>
                <c:pt idx="409">
                  <c:v>9367</c:v>
                </c:pt>
                <c:pt idx="410">
                  <c:v>9392</c:v>
                </c:pt>
                <c:pt idx="411">
                  <c:v>9415</c:v>
                </c:pt>
                <c:pt idx="412">
                  <c:v>9439</c:v>
                </c:pt>
                <c:pt idx="413">
                  <c:v>9463</c:v>
                </c:pt>
                <c:pt idx="414">
                  <c:v>9487</c:v>
                </c:pt>
                <c:pt idx="415">
                  <c:v>9510</c:v>
                </c:pt>
                <c:pt idx="416">
                  <c:v>9535</c:v>
                </c:pt>
                <c:pt idx="417">
                  <c:v>9559</c:v>
                </c:pt>
                <c:pt idx="418">
                  <c:v>9583</c:v>
                </c:pt>
                <c:pt idx="419">
                  <c:v>9607</c:v>
                </c:pt>
                <c:pt idx="420">
                  <c:v>9630</c:v>
                </c:pt>
                <c:pt idx="421">
                  <c:v>9655</c:v>
                </c:pt>
                <c:pt idx="422">
                  <c:v>9678</c:v>
                </c:pt>
                <c:pt idx="423">
                  <c:v>9702</c:v>
                </c:pt>
                <c:pt idx="424">
                  <c:v>9726</c:v>
                </c:pt>
                <c:pt idx="425">
                  <c:v>9750</c:v>
                </c:pt>
                <c:pt idx="426">
                  <c:v>9774</c:v>
                </c:pt>
                <c:pt idx="427">
                  <c:v>9798</c:v>
                </c:pt>
                <c:pt idx="428">
                  <c:v>9822</c:v>
                </c:pt>
                <c:pt idx="429">
                  <c:v>9845</c:v>
                </c:pt>
                <c:pt idx="430">
                  <c:v>9870</c:v>
                </c:pt>
                <c:pt idx="431">
                  <c:v>9893</c:v>
                </c:pt>
                <c:pt idx="432">
                  <c:v>9918</c:v>
                </c:pt>
                <c:pt idx="433">
                  <c:v>9942</c:v>
                </c:pt>
                <c:pt idx="434">
                  <c:v>9965</c:v>
                </c:pt>
                <c:pt idx="435">
                  <c:v>9990</c:v>
                </c:pt>
                <c:pt idx="436">
                  <c:v>10013</c:v>
                </c:pt>
                <c:pt idx="437">
                  <c:v>10038</c:v>
                </c:pt>
                <c:pt idx="438">
                  <c:v>10063</c:v>
                </c:pt>
                <c:pt idx="439">
                  <c:v>10088</c:v>
                </c:pt>
                <c:pt idx="440">
                  <c:v>10113</c:v>
                </c:pt>
                <c:pt idx="441">
                  <c:v>10138</c:v>
                </c:pt>
                <c:pt idx="442">
                  <c:v>10163</c:v>
                </c:pt>
                <c:pt idx="443">
                  <c:v>10188</c:v>
                </c:pt>
                <c:pt idx="444">
                  <c:v>10213</c:v>
                </c:pt>
                <c:pt idx="445">
                  <c:v>10237</c:v>
                </c:pt>
                <c:pt idx="446">
                  <c:v>10263</c:v>
                </c:pt>
                <c:pt idx="447">
                  <c:v>10288</c:v>
                </c:pt>
                <c:pt idx="448">
                  <c:v>10312</c:v>
                </c:pt>
                <c:pt idx="449">
                  <c:v>10338</c:v>
                </c:pt>
                <c:pt idx="450">
                  <c:v>10362</c:v>
                </c:pt>
                <c:pt idx="451">
                  <c:v>10388</c:v>
                </c:pt>
                <c:pt idx="452">
                  <c:v>10413</c:v>
                </c:pt>
                <c:pt idx="453">
                  <c:v>10437</c:v>
                </c:pt>
                <c:pt idx="454">
                  <c:v>10463</c:v>
                </c:pt>
                <c:pt idx="455">
                  <c:v>10487</c:v>
                </c:pt>
                <c:pt idx="456">
                  <c:v>10512</c:v>
                </c:pt>
                <c:pt idx="457">
                  <c:v>10537</c:v>
                </c:pt>
                <c:pt idx="458">
                  <c:v>10562</c:v>
                </c:pt>
                <c:pt idx="459">
                  <c:v>10588</c:v>
                </c:pt>
                <c:pt idx="460">
                  <c:v>10612</c:v>
                </c:pt>
                <c:pt idx="461">
                  <c:v>10637</c:v>
                </c:pt>
                <c:pt idx="462">
                  <c:v>10662</c:v>
                </c:pt>
                <c:pt idx="463">
                  <c:v>10687</c:v>
                </c:pt>
                <c:pt idx="464">
                  <c:v>10712</c:v>
                </c:pt>
                <c:pt idx="465">
                  <c:v>10737</c:v>
                </c:pt>
                <c:pt idx="466">
                  <c:v>10762</c:v>
                </c:pt>
                <c:pt idx="467">
                  <c:v>10787</c:v>
                </c:pt>
                <c:pt idx="468">
                  <c:v>10812</c:v>
                </c:pt>
                <c:pt idx="469">
                  <c:v>10836</c:v>
                </c:pt>
                <c:pt idx="470">
                  <c:v>10862</c:v>
                </c:pt>
                <c:pt idx="471">
                  <c:v>10887</c:v>
                </c:pt>
                <c:pt idx="472">
                  <c:v>10911</c:v>
                </c:pt>
                <c:pt idx="473">
                  <c:v>10937</c:v>
                </c:pt>
                <c:pt idx="474">
                  <c:v>10961</c:v>
                </c:pt>
                <c:pt idx="475">
                  <c:v>10987</c:v>
                </c:pt>
                <c:pt idx="476">
                  <c:v>11012</c:v>
                </c:pt>
                <c:pt idx="477">
                  <c:v>11036</c:v>
                </c:pt>
                <c:pt idx="478">
                  <c:v>11062</c:v>
                </c:pt>
                <c:pt idx="479">
                  <c:v>11086</c:v>
                </c:pt>
                <c:pt idx="480">
                  <c:v>11111</c:v>
                </c:pt>
                <c:pt idx="481">
                  <c:v>11137</c:v>
                </c:pt>
                <c:pt idx="482">
                  <c:v>11161</c:v>
                </c:pt>
                <c:pt idx="483">
                  <c:v>11187</c:v>
                </c:pt>
                <c:pt idx="484">
                  <c:v>11211</c:v>
                </c:pt>
                <c:pt idx="485">
                  <c:v>11236</c:v>
                </c:pt>
                <c:pt idx="486">
                  <c:v>11261</c:v>
                </c:pt>
                <c:pt idx="487">
                  <c:v>11286</c:v>
                </c:pt>
                <c:pt idx="488">
                  <c:v>11311</c:v>
                </c:pt>
                <c:pt idx="489">
                  <c:v>11336</c:v>
                </c:pt>
                <c:pt idx="490">
                  <c:v>11361</c:v>
                </c:pt>
                <c:pt idx="491">
                  <c:v>11386</c:v>
                </c:pt>
                <c:pt idx="492">
                  <c:v>11411</c:v>
                </c:pt>
                <c:pt idx="493">
                  <c:v>11436</c:v>
                </c:pt>
                <c:pt idx="494">
                  <c:v>11461</c:v>
                </c:pt>
                <c:pt idx="495">
                  <c:v>11486</c:v>
                </c:pt>
                <c:pt idx="496">
                  <c:v>11510</c:v>
                </c:pt>
                <c:pt idx="497">
                  <c:v>11536</c:v>
                </c:pt>
                <c:pt idx="498">
                  <c:v>11560</c:v>
                </c:pt>
                <c:pt idx="499">
                  <c:v>11586</c:v>
                </c:pt>
                <c:pt idx="500">
                  <c:v>11611</c:v>
                </c:pt>
                <c:pt idx="501">
                  <c:v>11635</c:v>
                </c:pt>
                <c:pt idx="502">
                  <c:v>11661</c:v>
                </c:pt>
                <c:pt idx="503">
                  <c:v>11685</c:v>
                </c:pt>
                <c:pt idx="504">
                  <c:v>11710</c:v>
                </c:pt>
                <c:pt idx="505">
                  <c:v>11736</c:v>
                </c:pt>
                <c:pt idx="506">
                  <c:v>11760</c:v>
                </c:pt>
                <c:pt idx="507">
                  <c:v>11786</c:v>
                </c:pt>
                <c:pt idx="508">
                  <c:v>11810</c:v>
                </c:pt>
                <c:pt idx="509">
                  <c:v>11835</c:v>
                </c:pt>
                <c:pt idx="510">
                  <c:v>11860</c:v>
                </c:pt>
                <c:pt idx="511">
                  <c:v>11885</c:v>
                </c:pt>
                <c:pt idx="512">
                  <c:v>11910</c:v>
                </c:pt>
                <c:pt idx="513">
                  <c:v>11935</c:v>
                </c:pt>
                <c:pt idx="514">
                  <c:v>11960</c:v>
                </c:pt>
                <c:pt idx="515">
                  <c:v>11985</c:v>
                </c:pt>
                <c:pt idx="516">
                  <c:v>12010</c:v>
                </c:pt>
                <c:pt idx="517">
                  <c:v>12035</c:v>
                </c:pt>
                <c:pt idx="518">
                  <c:v>12060</c:v>
                </c:pt>
                <c:pt idx="519">
                  <c:v>12085</c:v>
                </c:pt>
                <c:pt idx="520">
                  <c:v>12109</c:v>
                </c:pt>
                <c:pt idx="521">
                  <c:v>12135</c:v>
                </c:pt>
                <c:pt idx="522">
                  <c:v>12160</c:v>
                </c:pt>
                <c:pt idx="523">
                  <c:v>12185</c:v>
                </c:pt>
                <c:pt idx="524">
                  <c:v>12210</c:v>
                </c:pt>
                <c:pt idx="525">
                  <c:v>12234</c:v>
                </c:pt>
                <c:pt idx="526">
                  <c:v>12260</c:v>
                </c:pt>
                <c:pt idx="527">
                  <c:v>12284</c:v>
                </c:pt>
                <c:pt idx="528">
                  <c:v>12309</c:v>
                </c:pt>
                <c:pt idx="529">
                  <c:v>12335</c:v>
                </c:pt>
                <c:pt idx="530">
                  <c:v>12359</c:v>
                </c:pt>
                <c:pt idx="531">
                  <c:v>12385</c:v>
                </c:pt>
                <c:pt idx="532">
                  <c:v>12409</c:v>
                </c:pt>
                <c:pt idx="533">
                  <c:v>12434</c:v>
                </c:pt>
                <c:pt idx="534">
                  <c:v>12460</c:v>
                </c:pt>
                <c:pt idx="535">
                  <c:v>12484</c:v>
                </c:pt>
                <c:pt idx="536">
                  <c:v>12509</c:v>
                </c:pt>
                <c:pt idx="537">
                  <c:v>12534</c:v>
                </c:pt>
                <c:pt idx="538">
                  <c:v>12559</c:v>
                </c:pt>
                <c:pt idx="539">
                  <c:v>12584</c:v>
                </c:pt>
                <c:pt idx="540">
                  <c:v>12609</c:v>
                </c:pt>
                <c:pt idx="541">
                  <c:v>12634</c:v>
                </c:pt>
                <c:pt idx="542">
                  <c:v>12659</c:v>
                </c:pt>
                <c:pt idx="543">
                  <c:v>12684</c:v>
                </c:pt>
                <c:pt idx="544">
                  <c:v>12708</c:v>
                </c:pt>
                <c:pt idx="545">
                  <c:v>12734</c:v>
                </c:pt>
                <c:pt idx="546">
                  <c:v>12759</c:v>
                </c:pt>
                <c:pt idx="547">
                  <c:v>12784</c:v>
                </c:pt>
                <c:pt idx="548">
                  <c:v>12809</c:v>
                </c:pt>
                <c:pt idx="549">
                  <c:v>12833</c:v>
                </c:pt>
                <c:pt idx="550">
                  <c:v>12859</c:v>
                </c:pt>
                <c:pt idx="551">
                  <c:v>12883</c:v>
                </c:pt>
                <c:pt idx="552">
                  <c:v>12908</c:v>
                </c:pt>
                <c:pt idx="553">
                  <c:v>12934</c:v>
                </c:pt>
                <c:pt idx="554">
                  <c:v>12958</c:v>
                </c:pt>
                <c:pt idx="555">
                  <c:v>12984</c:v>
                </c:pt>
                <c:pt idx="556">
                  <c:v>13008</c:v>
                </c:pt>
                <c:pt idx="557">
                  <c:v>13033</c:v>
                </c:pt>
                <c:pt idx="558">
                  <c:v>13059</c:v>
                </c:pt>
                <c:pt idx="559">
                  <c:v>13083</c:v>
                </c:pt>
                <c:pt idx="560">
                  <c:v>13108</c:v>
                </c:pt>
                <c:pt idx="561">
                  <c:v>13133</c:v>
                </c:pt>
                <c:pt idx="562">
                  <c:v>13158</c:v>
                </c:pt>
                <c:pt idx="563">
                  <c:v>13184</c:v>
                </c:pt>
                <c:pt idx="564">
                  <c:v>13208</c:v>
                </c:pt>
                <c:pt idx="565">
                  <c:v>13233</c:v>
                </c:pt>
                <c:pt idx="566">
                  <c:v>13258</c:v>
                </c:pt>
                <c:pt idx="567">
                  <c:v>13283</c:v>
                </c:pt>
                <c:pt idx="568">
                  <c:v>13307</c:v>
                </c:pt>
                <c:pt idx="569">
                  <c:v>13333</c:v>
                </c:pt>
                <c:pt idx="570">
                  <c:v>13358</c:v>
                </c:pt>
                <c:pt idx="571">
                  <c:v>13383</c:v>
                </c:pt>
                <c:pt idx="572">
                  <c:v>13408</c:v>
                </c:pt>
                <c:pt idx="573">
                  <c:v>13432</c:v>
                </c:pt>
                <c:pt idx="574">
                  <c:v>13458</c:v>
                </c:pt>
                <c:pt idx="575">
                  <c:v>13483</c:v>
                </c:pt>
                <c:pt idx="576">
                  <c:v>13507</c:v>
                </c:pt>
                <c:pt idx="577">
                  <c:v>13533</c:v>
                </c:pt>
                <c:pt idx="578">
                  <c:v>13557</c:v>
                </c:pt>
                <c:pt idx="579">
                  <c:v>13583</c:v>
                </c:pt>
                <c:pt idx="580">
                  <c:v>13607</c:v>
                </c:pt>
                <c:pt idx="581">
                  <c:v>13632</c:v>
                </c:pt>
                <c:pt idx="582">
                  <c:v>13658</c:v>
                </c:pt>
                <c:pt idx="583">
                  <c:v>13682</c:v>
                </c:pt>
                <c:pt idx="584">
                  <c:v>13707</c:v>
                </c:pt>
                <c:pt idx="585">
                  <c:v>13732</c:v>
                </c:pt>
                <c:pt idx="586">
                  <c:v>13757</c:v>
                </c:pt>
                <c:pt idx="587">
                  <c:v>13783</c:v>
                </c:pt>
                <c:pt idx="588">
                  <c:v>13807</c:v>
                </c:pt>
                <c:pt idx="589">
                  <c:v>13832</c:v>
                </c:pt>
                <c:pt idx="590">
                  <c:v>13857</c:v>
                </c:pt>
                <c:pt idx="591">
                  <c:v>13882</c:v>
                </c:pt>
                <c:pt idx="592">
                  <c:v>13906</c:v>
                </c:pt>
                <c:pt idx="593">
                  <c:v>13932</c:v>
                </c:pt>
                <c:pt idx="594">
                  <c:v>13957</c:v>
                </c:pt>
                <c:pt idx="595">
                  <c:v>13982</c:v>
                </c:pt>
                <c:pt idx="596">
                  <c:v>14007</c:v>
                </c:pt>
                <c:pt idx="597">
                  <c:v>14031</c:v>
                </c:pt>
                <c:pt idx="598">
                  <c:v>14057</c:v>
                </c:pt>
                <c:pt idx="599">
                  <c:v>14082</c:v>
                </c:pt>
                <c:pt idx="600">
                  <c:v>14106</c:v>
                </c:pt>
                <c:pt idx="601">
                  <c:v>14132</c:v>
                </c:pt>
                <c:pt idx="602">
                  <c:v>14156</c:v>
                </c:pt>
                <c:pt idx="603">
                  <c:v>14182</c:v>
                </c:pt>
                <c:pt idx="604">
                  <c:v>14206</c:v>
                </c:pt>
                <c:pt idx="605">
                  <c:v>14231</c:v>
                </c:pt>
                <c:pt idx="606">
                  <c:v>14257</c:v>
                </c:pt>
                <c:pt idx="607">
                  <c:v>14281</c:v>
                </c:pt>
                <c:pt idx="608">
                  <c:v>14306</c:v>
                </c:pt>
                <c:pt idx="609">
                  <c:v>14331</c:v>
                </c:pt>
                <c:pt idx="610">
                  <c:v>14356</c:v>
                </c:pt>
                <c:pt idx="611">
                  <c:v>14382</c:v>
                </c:pt>
                <c:pt idx="612">
                  <c:v>14406</c:v>
                </c:pt>
                <c:pt idx="613">
                  <c:v>14431</c:v>
                </c:pt>
                <c:pt idx="614">
                  <c:v>14456</c:v>
                </c:pt>
                <c:pt idx="615">
                  <c:v>14481</c:v>
                </c:pt>
                <c:pt idx="616">
                  <c:v>14505</c:v>
                </c:pt>
                <c:pt idx="617">
                  <c:v>14531</c:v>
                </c:pt>
                <c:pt idx="618">
                  <c:v>14556</c:v>
                </c:pt>
                <c:pt idx="619">
                  <c:v>14581</c:v>
                </c:pt>
                <c:pt idx="620">
                  <c:v>14606</c:v>
                </c:pt>
                <c:pt idx="621">
                  <c:v>14630</c:v>
                </c:pt>
                <c:pt idx="622">
                  <c:v>14656</c:v>
                </c:pt>
                <c:pt idx="623">
                  <c:v>14681</c:v>
                </c:pt>
                <c:pt idx="624">
                  <c:v>14705</c:v>
                </c:pt>
                <c:pt idx="625">
                  <c:v>14731</c:v>
                </c:pt>
                <c:pt idx="626">
                  <c:v>14755</c:v>
                </c:pt>
                <c:pt idx="627">
                  <c:v>14781</c:v>
                </c:pt>
                <c:pt idx="628">
                  <c:v>14806</c:v>
                </c:pt>
                <c:pt idx="629">
                  <c:v>14830</c:v>
                </c:pt>
                <c:pt idx="630">
                  <c:v>14856</c:v>
                </c:pt>
                <c:pt idx="631">
                  <c:v>14880</c:v>
                </c:pt>
                <c:pt idx="632">
                  <c:v>14905</c:v>
                </c:pt>
                <c:pt idx="633">
                  <c:v>14930</c:v>
                </c:pt>
                <c:pt idx="634">
                  <c:v>14955</c:v>
                </c:pt>
                <c:pt idx="635">
                  <c:v>14981</c:v>
                </c:pt>
                <c:pt idx="636">
                  <c:v>15005</c:v>
                </c:pt>
                <c:pt idx="637">
                  <c:v>15030</c:v>
                </c:pt>
                <c:pt idx="638">
                  <c:v>15055</c:v>
                </c:pt>
                <c:pt idx="639">
                  <c:v>15080</c:v>
                </c:pt>
                <c:pt idx="640">
                  <c:v>15105</c:v>
                </c:pt>
                <c:pt idx="641">
                  <c:v>15130</c:v>
                </c:pt>
                <c:pt idx="642">
                  <c:v>15155</c:v>
                </c:pt>
                <c:pt idx="643">
                  <c:v>15180</c:v>
                </c:pt>
                <c:pt idx="644">
                  <c:v>15205</c:v>
                </c:pt>
                <c:pt idx="645">
                  <c:v>15229</c:v>
                </c:pt>
                <c:pt idx="646">
                  <c:v>15255</c:v>
                </c:pt>
                <c:pt idx="647">
                  <c:v>15280</c:v>
                </c:pt>
                <c:pt idx="648">
                  <c:v>15304</c:v>
                </c:pt>
                <c:pt idx="649">
                  <c:v>15330</c:v>
                </c:pt>
                <c:pt idx="650">
                  <c:v>15354</c:v>
                </c:pt>
                <c:pt idx="651">
                  <c:v>15380</c:v>
                </c:pt>
                <c:pt idx="652">
                  <c:v>15405</c:v>
                </c:pt>
                <c:pt idx="653">
                  <c:v>15429</c:v>
                </c:pt>
                <c:pt idx="654">
                  <c:v>15455</c:v>
                </c:pt>
                <c:pt idx="655">
                  <c:v>15479</c:v>
                </c:pt>
                <c:pt idx="656">
                  <c:v>15504</c:v>
                </c:pt>
                <c:pt idx="657">
                  <c:v>15529</c:v>
                </c:pt>
                <c:pt idx="658">
                  <c:v>15554</c:v>
                </c:pt>
                <c:pt idx="659">
                  <c:v>15580</c:v>
                </c:pt>
                <c:pt idx="660">
                  <c:v>15604</c:v>
                </c:pt>
                <c:pt idx="661">
                  <c:v>15629</c:v>
                </c:pt>
              </c:numCache>
            </c:numRef>
          </c:xVal>
          <c:yVal>
            <c:numRef>
              <c:f>Sheet1!$B$2:$B$5010</c:f>
              <c:numCache>
                <c:formatCode>General</c:formatCode>
                <c:ptCount val="5009"/>
                <c:pt idx="0">
                  <c:v>72</c:v>
                </c:pt>
                <c:pt idx="1">
                  <c:v>72</c:v>
                </c:pt>
                <c:pt idx="2">
                  <c:v>71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71</c:v>
                </c:pt>
                <c:pt idx="10">
                  <c:v>71</c:v>
                </c:pt>
                <c:pt idx="11">
                  <c:v>73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73</c:v>
                </c:pt>
                <c:pt idx="31">
                  <c:v>72</c:v>
                </c:pt>
                <c:pt idx="32">
                  <c:v>72</c:v>
                </c:pt>
                <c:pt idx="33">
                  <c:v>72</c:v>
                </c:pt>
                <c:pt idx="34">
                  <c:v>72</c:v>
                </c:pt>
                <c:pt idx="35">
                  <c:v>72</c:v>
                </c:pt>
                <c:pt idx="36">
                  <c:v>72</c:v>
                </c:pt>
                <c:pt idx="37">
                  <c:v>72</c:v>
                </c:pt>
                <c:pt idx="38">
                  <c:v>71</c:v>
                </c:pt>
                <c:pt idx="39">
                  <c:v>73</c:v>
                </c:pt>
                <c:pt idx="40">
                  <c:v>73</c:v>
                </c:pt>
                <c:pt idx="41">
                  <c:v>71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72</c:v>
                </c:pt>
                <c:pt idx="46">
                  <c:v>72</c:v>
                </c:pt>
                <c:pt idx="47">
                  <c:v>72</c:v>
                </c:pt>
                <c:pt idx="48">
                  <c:v>72</c:v>
                </c:pt>
                <c:pt idx="49">
                  <c:v>72</c:v>
                </c:pt>
                <c:pt idx="50">
                  <c:v>72</c:v>
                </c:pt>
                <c:pt idx="51">
                  <c:v>72</c:v>
                </c:pt>
                <c:pt idx="52">
                  <c:v>72</c:v>
                </c:pt>
                <c:pt idx="53">
                  <c:v>72</c:v>
                </c:pt>
                <c:pt idx="54">
                  <c:v>72</c:v>
                </c:pt>
                <c:pt idx="55">
                  <c:v>72</c:v>
                </c:pt>
                <c:pt idx="56">
                  <c:v>72</c:v>
                </c:pt>
                <c:pt idx="57">
                  <c:v>71</c:v>
                </c:pt>
                <c:pt idx="58">
                  <c:v>72</c:v>
                </c:pt>
                <c:pt idx="59">
                  <c:v>72</c:v>
                </c:pt>
                <c:pt idx="60">
                  <c:v>72</c:v>
                </c:pt>
                <c:pt idx="61">
                  <c:v>72</c:v>
                </c:pt>
                <c:pt idx="62">
                  <c:v>72</c:v>
                </c:pt>
                <c:pt idx="63">
                  <c:v>72</c:v>
                </c:pt>
                <c:pt idx="64">
                  <c:v>72</c:v>
                </c:pt>
                <c:pt idx="65">
                  <c:v>72</c:v>
                </c:pt>
                <c:pt idx="66">
                  <c:v>72</c:v>
                </c:pt>
                <c:pt idx="67">
                  <c:v>72</c:v>
                </c:pt>
                <c:pt idx="68">
                  <c:v>72</c:v>
                </c:pt>
                <c:pt idx="69">
                  <c:v>71</c:v>
                </c:pt>
                <c:pt idx="70">
                  <c:v>72</c:v>
                </c:pt>
                <c:pt idx="71">
                  <c:v>72</c:v>
                </c:pt>
                <c:pt idx="72">
                  <c:v>72</c:v>
                </c:pt>
                <c:pt idx="73">
                  <c:v>72</c:v>
                </c:pt>
                <c:pt idx="74">
                  <c:v>72</c:v>
                </c:pt>
                <c:pt idx="75">
                  <c:v>71</c:v>
                </c:pt>
                <c:pt idx="76">
                  <c:v>72</c:v>
                </c:pt>
                <c:pt idx="77">
                  <c:v>72</c:v>
                </c:pt>
                <c:pt idx="78">
                  <c:v>72</c:v>
                </c:pt>
                <c:pt idx="79">
                  <c:v>71</c:v>
                </c:pt>
                <c:pt idx="80">
                  <c:v>72</c:v>
                </c:pt>
                <c:pt idx="81">
                  <c:v>72</c:v>
                </c:pt>
                <c:pt idx="82">
                  <c:v>73</c:v>
                </c:pt>
                <c:pt idx="83">
                  <c:v>71</c:v>
                </c:pt>
                <c:pt idx="84">
                  <c:v>72</c:v>
                </c:pt>
                <c:pt idx="85">
                  <c:v>72</c:v>
                </c:pt>
                <c:pt idx="86">
                  <c:v>72</c:v>
                </c:pt>
                <c:pt idx="87">
                  <c:v>72</c:v>
                </c:pt>
                <c:pt idx="88">
                  <c:v>72</c:v>
                </c:pt>
                <c:pt idx="89">
                  <c:v>72</c:v>
                </c:pt>
                <c:pt idx="90">
                  <c:v>72</c:v>
                </c:pt>
                <c:pt idx="91">
                  <c:v>72</c:v>
                </c:pt>
                <c:pt idx="92">
                  <c:v>72</c:v>
                </c:pt>
                <c:pt idx="93">
                  <c:v>72</c:v>
                </c:pt>
                <c:pt idx="94">
                  <c:v>71</c:v>
                </c:pt>
                <c:pt idx="95">
                  <c:v>72</c:v>
                </c:pt>
                <c:pt idx="96">
                  <c:v>72</c:v>
                </c:pt>
                <c:pt idx="97">
                  <c:v>72</c:v>
                </c:pt>
                <c:pt idx="98">
                  <c:v>71</c:v>
                </c:pt>
                <c:pt idx="99">
                  <c:v>72</c:v>
                </c:pt>
                <c:pt idx="100">
                  <c:v>72</c:v>
                </c:pt>
                <c:pt idx="101">
                  <c:v>72</c:v>
                </c:pt>
                <c:pt idx="102">
                  <c:v>72</c:v>
                </c:pt>
                <c:pt idx="103">
                  <c:v>72</c:v>
                </c:pt>
                <c:pt idx="104">
                  <c:v>72</c:v>
                </c:pt>
                <c:pt idx="105">
                  <c:v>71</c:v>
                </c:pt>
                <c:pt idx="106">
                  <c:v>71</c:v>
                </c:pt>
                <c:pt idx="107">
                  <c:v>72</c:v>
                </c:pt>
                <c:pt idx="108">
                  <c:v>71</c:v>
                </c:pt>
                <c:pt idx="109">
                  <c:v>72</c:v>
                </c:pt>
                <c:pt idx="110">
                  <c:v>72</c:v>
                </c:pt>
                <c:pt idx="111">
                  <c:v>72</c:v>
                </c:pt>
                <c:pt idx="112">
                  <c:v>72</c:v>
                </c:pt>
                <c:pt idx="113">
                  <c:v>71</c:v>
                </c:pt>
                <c:pt idx="114">
                  <c:v>72</c:v>
                </c:pt>
                <c:pt idx="115">
                  <c:v>72</c:v>
                </c:pt>
                <c:pt idx="116">
                  <c:v>71</c:v>
                </c:pt>
                <c:pt idx="117">
                  <c:v>72</c:v>
                </c:pt>
                <c:pt idx="118">
                  <c:v>71</c:v>
                </c:pt>
                <c:pt idx="119">
                  <c:v>72</c:v>
                </c:pt>
                <c:pt idx="120">
                  <c:v>71</c:v>
                </c:pt>
                <c:pt idx="121">
                  <c:v>71</c:v>
                </c:pt>
                <c:pt idx="122">
                  <c:v>72</c:v>
                </c:pt>
                <c:pt idx="123">
                  <c:v>72</c:v>
                </c:pt>
                <c:pt idx="124">
                  <c:v>72</c:v>
                </c:pt>
                <c:pt idx="125">
                  <c:v>72</c:v>
                </c:pt>
                <c:pt idx="126">
                  <c:v>72</c:v>
                </c:pt>
                <c:pt idx="127">
                  <c:v>72</c:v>
                </c:pt>
                <c:pt idx="128">
                  <c:v>72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72</c:v>
                </c:pt>
                <c:pt idx="133">
                  <c:v>71</c:v>
                </c:pt>
                <c:pt idx="134">
                  <c:v>72</c:v>
                </c:pt>
                <c:pt idx="135">
                  <c:v>71</c:v>
                </c:pt>
                <c:pt idx="136">
                  <c:v>72</c:v>
                </c:pt>
                <c:pt idx="137">
                  <c:v>71</c:v>
                </c:pt>
                <c:pt idx="138">
                  <c:v>71</c:v>
                </c:pt>
                <c:pt idx="139">
                  <c:v>72</c:v>
                </c:pt>
                <c:pt idx="140">
                  <c:v>71</c:v>
                </c:pt>
                <c:pt idx="141">
                  <c:v>72</c:v>
                </c:pt>
                <c:pt idx="142">
                  <c:v>71</c:v>
                </c:pt>
                <c:pt idx="143">
                  <c:v>72</c:v>
                </c:pt>
                <c:pt idx="144">
                  <c:v>72</c:v>
                </c:pt>
                <c:pt idx="145">
                  <c:v>72</c:v>
                </c:pt>
                <c:pt idx="146">
                  <c:v>72</c:v>
                </c:pt>
                <c:pt idx="147">
                  <c:v>71</c:v>
                </c:pt>
                <c:pt idx="148">
                  <c:v>72</c:v>
                </c:pt>
                <c:pt idx="149">
                  <c:v>72</c:v>
                </c:pt>
                <c:pt idx="150">
                  <c:v>71</c:v>
                </c:pt>
                <c:pt idx="151">
                  <c:v>71</c:v>
                </c:pt>
                <c:pt idx="152">
                  <c:v>72</c:v>
                </c:pt>
                <c:pt idx="153">
                  <c:v>71</c:v>
                </c:pt>
                <c:pt idx="154">
                  <c:v>72</c:v>
                </c:pt>
                <c:pt idx="155">
                  <c:v>71</c:v>
                </c:pt>
                <c:pt idx="156">
                  <c:v>72</c:v>
                </c:pt>
                <c:pt idx="157">
                  <c:v>71</c:v>
                </c:pt>
                <c:pt idx="158">
                  <c:v>72</c:v>
                </c:pt>
                <c:pt idx="159">
                  <c:v>71</c:v>
                </c:pt>
                <c:pt idx="160">
                  <c:v>72</c:v>
                </c:pt>
                <c:pt idx="161">
                  <c:v>71</c:v>
                </c:pt>
                <c:pt idx="162">
                  <c:v>71</c:v>
                </c:pt>
                <c:pt idx="163">
                  <c:v>71</c:v>
                </c:pt>
                <c:pt idx="164">
                  <c:v>71</c:v>
                </c:pt>
                <c:pt idx="165">
                  <c:v>72</c:v>
                </c:pt>
                <c:pt idx="166">
                  <c:v>71</c:v>
                </c:pt>
                <c:pt idx="167">
                  <c:v>72</c:v>
                </c:pt>
                <c:pt idx="168">
                  <c:v>71</c:v>
                </c:pt>
                <c:pt idx="169">
                  <c:v>72</c:v>
                </c:pt>
                <c:pt idx="170">
                  <c:v>71</c:v>
                </c:pt>
                <c:pt idx="171">
                  <c:v>72</c:v>
                </c:pt>
                <c:pt idx="172">
                  <c:v>71</c:v>
                </c:pt>
                <c:pt idx="173">
                  <c:v>72</c:v>
                </c:pt>
                <c:pt idx="174">
                  <c:v>72</c:v>
                </c:pt>
                <c:pt idx="175">
                  <c:v>71</c:v>
                </c:pt>
                <c:pt idx="176">
                  <c:v>72</c:v>
                </c:pt>
                <c:pt idx="177">
                  <c:v>71</c:v>
                </c:pt>
                <c:pt idx="178">
                  <c:v>72</c:v>
                </c:pt>
                <c:pt idx="179">
                  <c:v>71</c:v>
                </c:pt>
                <c:pt idx="180">
                  <c:v>71</c:v>
                </c:pt>
                <c:pt idx="181">
                  <c:v>72</c:v>
                </c:pt>
                <c:pt idx="182">
                  <c:v>72</c:v>
                </c:pt>
                <c:pt idx="183">
                  <c:v>71</c:v>
                </c:pt>
                <c:pt idx="184">
                  <c:v>72</c:v>
                </c:pt>
                <c:pt idx="185">
                  <c:v>71</c:v>
                </c:pt>
                <c:pt idx="186">
                  <c:v>72</c:v>
                </c:pt>
                <c:pt idx="187">
                  <c:v>71</c:v>
                </c:pt>
                <c:pt idx="188">
                  <c:v>72</c:v>
                </c:pt>
                <c:pt idx="189">
                  <c:v>71</c:v>
                </c:pt>
                <c:pt idx="190">
                  <c:v>71</c:v>
                </c:pt>
                <c:pt idx="191">
                  <c:v>71</c:v>
                </c:pt>
                <c:pt idx="192">
                  <c:v>71</c:v>
                </c:pt>
                <c:pt idx="193">
                  <c:v>72</c:v>
                </c:pt>
                <c:pt idx="194">
                  <c:v>71</c:v>
                </c:pt>
                <c:pt idx="195">
                  <c:v>72</c:v>
                </c:pt>
                <c:pt idx="196">
                  <c:v>72</c:v>
                </c:pt>
                <c:pt idx="197">
                  <c:v>71</c:v>
                </c:pt>
                <c:pt idx="198">
                  <c:v>71</c:v>
                </c:pt>
                <c:pt idx="199">
                  <c:v>71</c:v>
                </c:pt>
                <c:pt idx="200">
                  <c:v>72</c:v>
                </c:pt>
                <c:pt idx="201">
                  <c:v>71</c:v>
                </c:pt>
                <c:pt idx="202">
                  <c:v>71</c:v>
                </c:pt>
                <c:pt idx="203">
                  <c:v>71</c:v>
                </c:pt>
                <c:pt idx="204">
                  <c:v>71</c:v>
                </c:pt>
                <c:pt idx="205">
                  <c:v>71</c:v>
                </c:pt>
                <c:pt idx="206">
                  <c:v>71</c:v>
                </c:pt>
                <c:pt idx="207">
                  <c:v>72</c:v>
                </c:pt>
                <c:pt idx="208">
                  <c:v>72</c:v>
                </c:pt>
                <c:pt idx="209">
                  <c:v>71</c:v>
                </c:pt>
                <c:pt idx="210">
                  <c:v>71</c:v>
                </c:pt>
                <c:pt idx="211">
                  <c:v>72</c:v>
                </c:pt>
                <c:pt idx="212">
                  <c:v>72</c:v>
                </c:pt>
                <c:pt idx="213">
                  <c:v>71</c:v>
                </c:pt>
                <c:pt idx="214">
                  <c:v>71</c:v>
                </c:pt>
                <c:pt idx="215">
                  <c:v>72</c:v>
                </c:pt>
                <c:pt idx="216">
                  <c:v>71</c:v>
                </c:pt>
                <c:pt idx="217">
                  <c:v>71</c:v>
                </c:pt>
                <c:pt idx="218">
                  <c:v>71</c:v>
                </c:pt>
                <c:pt idx="219">
                  <c:v>71</c:v>
                </c:pt>
                <c:pt idx="220">
                  <c:v>71</c:v>
                </c:pt>
                <c:pt idx="221">
                  <c:v>72</c:v>
                </c:pt>
                <c:pt idx="222">
                  <c:v>71</c:v>
                </c:pt>
                <c:pt idx="223">
                  <c:v>72</c:v>
                </c:pt>
                <c:pt idx="224">
                  <c:v>71</c:v>
                </c:pt>
                <c:pt idx="225">
                  <c:v>72</c:v>
                </c:pt>
                <c:pt idx="226">
                  <c:v>71</c:v>
                </c:pt>
                <c:pt idx="227">
                  <c:v>71</c:v>
                </c:pt>
                <c:pt idx="228">
                  <c:v>71</c:v>
                </c:pt>
                <c:pt idx="229">
                  <c:v>71</c:v>
                </c:pt>
                <c:pt idx="230">
                  <c:v>71</c:v>
                </c:pt>
                <c:pt idx="231">
                  <c:v>71</c:v>
                </c:pt>
                <c:pt idx="232">
                  <c:v>71</c:v>
                </c:pt>
                <c:pt idx="233">
                  <c:v>71</c:v>
                </c:pt>
                <c:pt idx="234">
                  <c:v>72</c:v>
                </c:pt>
                <c:pt idx="235">
                  <c:v>71</c:v>
                </c:pt>
                <c:pt idx="236">
                  <c:v>71</c:v>
                </c:pt>
                <c:pt idx="237">
                  <c:v>71</c:v>
                </c:pt>
                <c:pt idx="238">
                  <c:v>72</c:v>
                </c:pt>
                <c:pt idx="239">
                  <c:v>71</c:v>
                </c:pt>
                <c:pt idx="240">
                  <c:v>71</c:v>
                </c:pt>
                <c:pt idx="241">
                  <c:v>71</c:v>
                </c:pt>
                <c:pt idx="242">
                  <c:v>71</c:v>
                </c:pt>
                <c:pt idx="243">
                  <c:v>71</c:v>
                </c:pt>
                <c:pt idx="244">
                  <c:v>71</c:v>
                </c:pt>
                <c:pt idx="245">
                  <c:v>72</c:v>
                </c:pt>
                <c:pt idx="246">
                  <c:v>71</c:v>
                </c:pt>
                <c:pt idx="247">
                  <c:v>71</c:v>
                </c:pt>
                <c:pt idx="248">
                  <c:v>71</c:v>
                </c:pt>
                <c:pt idx="249">
                  <c:v>72</c:v>
                </c:pt>
                <c:pt idx="250">
                  <c:v>71</c:v>
                </c:pt>
                <c:pt idx="251">
                  <c:v>71</c:v>
                </c:pt>
                <c:pt idx="252">
                  <c:v>71</c:v>
                </c:pt>
                <c:pt idx="253">
                  <c:v>71</c:v>
                </c:pt>
                <c:pt idx="254">
                  <c:v>71</c:v>
                </c:pt>
                <c:pt idx="255">
                  <c:v>71</c:v>
                </c:pt>
                <c:pt idx="256">
                  <c:v>71</c:v>
                </c:pt>
                <c:pt idx="257">
                  <c:v>71</c:v>
                </c:pt>
                <c:pt idx="258">
                  <c:v>71</c:v>
                </c:pt>
                <c:pt idx="259">
                  <c:v>71</c:v>
                </c:pt>
                <c:pt idx="260">
                  <c:v>71</c:v>
                </c:pt>
                <c:pt idx="261">
                  <c:v>71</c:v>
                </c:pt>
                <c:pt idx="262">
                  <c:v>71</c:v>
                </c:pt>
                <c:pt idx="263">
                  <c:v>71</c:v>
                </c:pt>
                <c:pt idx="264">
                  <c:v>72</c:v>
                </c:pt>
                <c:pt idx="265">
                  <c:v>71</c:v>
                </c:pt>
                <c:pt idx="266">
                  <c:v>71</c:v>
                </c:pt>
                <c:pt idx="267">
                  <c:v>71</c:v>
                </c:pt>
                <c:pt idx="268">
                  <c:v>71</c:v>
                </c:pt>
                <c:pt idx="269">
                  <c:v>71</c:v>
                </c:pt>
                <c:pt idx="270">
                  <c:v>71</c:v>
                </c:pt>
                <c:pt idx="271">
                  <c:v>72</c:v>
                </c:pt>
                <c:pt idx="272">
                  <c:v>71</c:v>
                </c:pt>
                <c:pt idx="273">
                  <c:v>71</c:v>
                </c:pt>
                <c:pt idx="274">
                  <c:v>72</c:v>
                </c:pt>
                <c:pt idx="275">
                  <c:v>71</c:v>
                </c:pt>
                <c:pt idx="276">
                  <c:v>71</c:v>
                </c:pt>
                <c:pt idx="277">
                  <c:v>71</c:v>
                </c:pt>
                <c:pt idx="278">
                  <c:v>71</c:v>
                </c:pt>
                <c:pt idx="279">
                  <c:v>71</c:v>
                </c:pt>
                <c:pt idx="280">
                  <c:v>71</c:v>
                </c:pt>
                <c:pt idx="281">
                  <c:v>71</c:v>
                </c:pt>
                <c:pt idx="282">
                  <c:v>71</c:v>
                </c:pt>
                <c:pt idx="283">
                  <c:v>70</c:v>
                </c:pt>
                <c:pt idx="284">
                  <c:v>71</c:v>
                </c:pt>
                <c:pt idx="285">
                  <c:v>71</c:v>
                </c:pt>
                <c:pt idx="286">
                  <c:v>71</c:v>
                </c:pt>
                <c:pt idx="287">
                  <c:v>71</c:v>
                </c:pt>
                <c:pt idx="288">
                  <c:v>71</c:v>
                </c:pt>
                <c:pt idx="289">
                  <c:v>71</c:v>
                </c:pt>
                <c:pt idx="290">
                  <c:v>71</c:v>
                </c:pt>
                <c:pt idx="291">
                  <c:v>71</c:v>
                </c:pt>
                <c:pt idx="292">
                  <c:v>71</c:v>
                </c:pt>
                <c:pt idx="293">
                  <c:v>71</c:v>
                </c:pt>
                <c:pt idx="294">
                  <c:v>71</c:v>
                </c:pt>
                <c:pt idx="295">
                  <c:v>71</c:v>
                </c:pt>
                <c:pt idx="296">
                  <c:v>71</c:v>
                </c:pt>
                <c:pt idx="297">
                  <c:v>73</c:v>
                </c:pt>
                <c:pt idx="298">
                  <c:v>70</c:v>
                </c:pt>
                <c:pt idx="299">
                  <c:v>71</c:v>
                </c:pt>
                <c:pt idx="300">
                  <c:v>71</c:v>
                </c:pt>
                <c:pt idx="301">
                  <c:v>72</c:v>
                </c:pt>
                <c:pt idx="302">
                  <c:v>71</c:v>
                </c:pt>
                <c:pt idx="303">
                  <c:v>71</c:v>
                </c:pt>
                <c:pt idx="304">
                  <c:v>71</c:v>
                </c:pt>
                <c:pt idx="305">
                  <c:v>71</c:v>
                </c:pt>
                <c:pt idx="306">
                  <c:v>71</c:v>
                </c:pt>
                <c:pt idx="307">
                  <c:v>71</c:v>
                </c:pt>
                <c:pt idx="308">
                  <c:v>71</c:v>
                </c:pt>
                <c:pt idx="309">
                  <c:v>71</c:v>
                </c:pt>
                <c:pt idx="310">
                  <c:v>71</c:v>
                </c:pt>
                <c:pt idx="311">
                  <c:v>72</c:v>
                </c:pt>
                <c:pt idx="312">
                  <c:v>71</c:v>
                </c:pt>
                <c:pt idx="313">
                  <c:v>71</c:v>
                </c:pt>
                <c:pt idx="314">
                  <c:v>71</c:v>
                </c:pt>
                <c:pt idx="315">
                  <c:v>71</c:v>
                </c:pt>
                <c:pt idx="316">
                  <c:v>71</c:v>
                </c:pt>
                <c:pt idx="317">
                  <c:v>71</c:v>
                </c:pt>
                <c:pt idx="318">
                  <c:v>71</c:v>
                </c:pt>
                <c:pt idx="319">
                  <c:v>71</c:v>
                </c:pt>
                <c:pt idx="320">
                  <c:v>71</c:v>
                </c:pt>
                <c:pt idx="321">
                  <c:v>71</c:v>
                </c:pt>
                <c:pt idx="322">
                  <c:v>71</c:v>
                </c:pt>
                <c:pt idx="323">
                  <c:v>71</c:v>
                </c:pt>
                <c:pt idx="324">
                  <c:v>71</c:v>
                </c:pt>
                <c:pt idx="325">
                  <c:v>71</c:v>
                </c:pt>
                <c:pt idx="326">
                  <c:v>71</c:v>
                </c:pt>
                <c:pt idx="327">
                  <c:v>72</c:v>
                </c:pt>
                <c:pt idx="328">
                  <c:v>72</c:v>
                </c:pt>
                <c:pt idx="329">
                  <c:v>73</c:v>
                </c:pt>
                <c:pt idx="330">
                  <c:v>73</c:v>
                </c:pt>
                <c:pt idx="331">
                  <c:v>75</c:v>
                </c:pt>
                <c:pt idx="332">
                  <c:v>76</c:v>
                </c:pt>
                <c:pt idx="333">
                  <c:v>77</c:v>
                </c:pt>
                <c:pt idx="334">
                  <c:v>79</c:v>
                </c:pt>
                <c:pt idx="335">
                  <c:v>80</c:v>
                </c:pt>
                <c:pt idx="336">
                  <c:v>81</c:v>
                </c:pt>
                <c:pt idx="337">
                  <c:v>82</c:v>
                </c:pt>
                <c:pt idx="338">
                  <c:v>84</c:v>
                </c:pt>
                <c:pt idx="339">
                  <c:v>84</c:v>
                </c:pt>
                <c:pt idx="340">
                  <c:v>86</c:v>
                </c:pt>
                <c:pt idx="341">
                  <c:v>87</c:v>
                </c:pt>
                <c:pt idx="342">
                  <c:v>88</c:v>
                </c:pt>
                <c:pt idx="343">
                  <c:v>90</c:v>
                </c:pt>
                <c:pt idx="344">
                  <c:v>91</c:v>
                </c:pt>
                <c:pt idx="345">
                  <c:v>93</c:v>
                </c:pt>
                <c:pt idx="346">
                  <c:v>94</c:v>
                </c:pt>
                <c:pt idx="347">
                  <c:v>95</c:v>
                </c:pt>
                <c:pt idx="348">
                  <c:v>96</c:v>
                </c:pt>
                <c:pt idx="349">
                  <c:v>98</c:v>
                </c:pt>
                <c:pt idx="350">
                  <c:v>98</c:v>
                </c:pt>
                <c:pt idx="351">
                  <c:v>99</c:v>
                </c:pt>
                <c:pt idx="352">
                  <c:v>100</c:v>
                </c:pt>
                <c:pt idx="353">
                  <c:v>100</c:v>
                </c:pt>
                <c:pt idx="354">
                  <c:v>102</c:v>
                </c:pt>
                <c:pt idx="355">
                  <c:v>102</c:v>
                </c:pt>
                <c:pt idx="356">
                  <c:v>103</c:v>
                </c:pt>
                <c:pt idx="357">
                  <c:v>106</c:v>
                </c:pt>
                <c:pt idx="358">
                  <c:v>107</c:v>
                </c:pt>
                <c:pt idx="359">
                  <c:v>109</c:v>
                </c:pt>
                <c:pt idx="360">
                  <c:v>112</c:v>
                </c:pt>
                <c:pt idx="361">
                  <c:v>115</c:v>
                </c:pt>
                <c:pt idx="362">
                  <c:v>116</c:v>
                </c:pt>
                <c:pt idx="363">
                  <c:v>119</c:v>
                </c:pt>
                <c:pt idx="364">
                  <c:v>122</c:v>
                </c:pt>
                <c:pt idx="365">
                  <c:v>124</c:v>
                </c:pt>
                <c:pt idx="366">
                  <c:v>127</c:v>
                </c:pt>
                <c:pt idx="367">
                  <c:v>129</c:v>
                </c:pt>
                <c:pt idx="368">
                  <c:v>131</c:v>
                </c:pt>
                <c:pt idx="369">
                  <c:v>133</c:v>
                </c:pt>
                <c:pt idx="370">
                  <c:v>136</c:v>
                </c:pt>
                <c:pt idx="371">
                  <c:v>139</c:v>
                </c:pt>
                <c:pt idx="372">
                  <c:v>140</c:v>
                </c:pt>
                <c:pt idx="373">
                  <c:v>141</c:v>
                </c:pt>
                <c:pt idx="374">
                  <c:v>143</c:v>
                </c:pt>
                <c:pt idx="375">
                  <c:v>144</c:v>
                </c:pt>
                <c:pt idx="376">
                  <c:v>146</c:v>
                </c:pt>
                <c:pt idx="377">
                  <c:v>147</c:v>
                </c:pt>
                <c:pt idx="378">
                  <c:v>148</c:v>
                </c:pt>
                <c:pt idx="379">
                  <c:v>149</c:v>
                </c:pt>
                <c:pt idx="380">
                  <c:v>151</c:v>
                </c:pt>
                <c:pt idx="381">
                  <c:v>152</c:v>
                </c:pt>
                <c:pt idx="382">
                  <c:v>152</c:v>
                </c:pt>
                <c:pt idx="383">
                  <c:v>154</c:v>
                </c:pt>
                <c:pt idx="384">
                  <c:v>155</c:v>
                </c:pt>
                <c:pt idx="385">
                  <c:v>156</c:v>
                </c:pt>
                <c:pt idx="386">
                  <c:v>157</c:v>
                </c:pt>
                <c:pt idx="387">
                  <c:v>158</c:v>
                </c:pt>
                <c:pt idx="388">
                  <c:v>159</c:v>
                </c:pt>
                <c:pt idx="389">
                  <c:v>160</c:v>
                </c:pt>
                <c:pt idx="390">
                  <c:v>160</c:v>
                </c:pt>
                <c:pt idx="391">
                  <c:v>161</c:v>
                </c:pt>
                <c:pt idx="392">
                  <c:v>161</c:v>
                </c:pt>
                <c:pt idx="393">
                  <c:v>162</c:v>
                </c:pt>
                <c:pt idx="394">
                  <c:v>163</c:v>
                </c:pt>
                <c:pt idx="395">
                  <c:v>163</c:v>
                </c:pt>
                <c:pt idx="396">
                  <c:v>163</c:v>
                </c:pt>
                <c:pt idx="397">
                  <c:v>164</c:v>
                </c:pt>
                <c:pt idx="398">
                  <c:v>164</c:v>
                </c:pt>
                <c:pt idx="399">
                  <c:v>165</c:v>
                </c:pt>
                <c:pt idx="400">
                  <c:v>165</c:v>
                </c:pt>
                <c:pt idx="401">
                  <c:v>166</c:v>
                </c:pt>
                <c:pt idx="402">
                  <c:v>167</c:v>
                </c:pt>
                <c:pt idx="403">
                  <c:v>167</c:v>
                </c:pt>
                <c:pt idx="404">
                  <c:v>168</c:v>
                </c:pt>
                <c:pt idx="405">
                  <c:v>169</c:v>
                </c:pt>
                <c:pt idx="406">
                  <c:v>169</c:v>
                </c:pt>
                <c:pt idx="407">
                  <c:v>169</c:v>
                </c:pt>
                <c:pt idx="408">
                  <c:v>170</c:v>
                </c:pt>
                <c:pt idx="409">
                  <c:v>170</c:v>
                </c:pt>
                <c:pt idx="410">
                  <c:v>170</c:v>
                </c:pt>
                <c:pt idx="411">
                  <c:v>170</c:v>
                </c:pt>
                <c:pt idx="412">
                  <c:v>170</c:v>
                </c:pt>
                <c:pt idx="413">
                  <c:v>170</c:v>
                </c:pt>
                <c:pt idx="414">
                  <c:v>170</c:v>
                </c:pt>
                <c:pt idx="415">
                  <c:v>170</c:v>
                </c:pt>
                <c:pt idx="416">
                  <c:v>170</c:v>
                </c:pt>
                <c:pt idx="417">
                  <c:v>170</c:v>
                </c:pt>
                <c:pt idx="418">
                  <c:v>171</c:v>
                </c:pt>
                <c:pt idx="419">
                  <c:v>171</c:v>
                </c:pt>
                <c:pt idx="420">
                  <c:v>171</c:v>
                </c:pt>
                <c:pt idx="421">
                  <c:v>171</c:v>
                </c:pt>
                <c:pt idx="422">
                  <c:v>172</c:v>
                </c:pt>
                <c:pt idx="423">
                  <c:v>171</c:v>
                </c:pt>
                <c:pt idx="424">
                  <c:v>171</c:v>
                </c:pt>
                <c:pt idx="425">
                  <c:v>172</c:v>
                </c:pt>
                <c:pt idx="426">
                  <c:v>171</c:v>
                </c:pt>
                <c:pt idx="427">
                  <c:v>172</c:v>
                </c:pt>
                <c:pt idx="428">
                  <c:v>172</c:v>
                </c:pt>
                <c:pt idx="429">
                  <c:v>171</c:v>
                </c:pt>
                <c:pt idx="430">
                  <c:v>172</c:v>
                </c:pt>
                <c:pt idx="431">
                  <c:v>172</c:v>
                </c:pt>
                <c:pt idx="432">
                  <c:v>172</c:v>
                </c:pt>
                <c:pt idx="433">
                  <c:v>172</c:v>
                </c:pt>
                <c:pt idx="434">
                  <c:v>172</c:v>
                </c:pt>
                <c:pt idx="435">
                  <c:v>173</c:v>
                </c:pt>
                <c:pt idx="436">
                  <c:v>173</c:v>
                </c:pt>
                <c:pt idx="437">
                  <c:v>173</c:v>
                </c:pt>
                <c:pt idx="438">
                  <c:v>172</c:v>
                </c:pt>
                <c:pt idx="439">
                  <c:v>173</c:v>
                </c:pt>
                <c:pt idx="440">
                  <c:v>172</c:v>
                </c:pt>
                <c:pt idx="441">
                  <c:v>172</c:v>
                </c:pt>
                <c:pt idx="442">
                  <c:v>172</c:v>
                </c:pt>
                <c:pt idx="443">
                  <c:v>172</c:v>
                </c:pt>
                <c:pt idx="444">
                  <c:v>172</c:v>
                </c:pt>
                <c:pt idx="445">
                  <c:v>172</c:v>
                </c:pt>
                <c:pt idx="446">
                  <c:v>172</c:v>
                </c:pt>
                <c:pt idx="447">
                  <c:v>172</c:v>
                </c:pt>
                <c:pt idx="448">
                  <c:v>172</c:v>
                </c:pt>
                <c:pt idx="449">
                  <c:v>172</c:v>
                </c:pt>
                <c:pt idx="450">
                  <c:v>173</c:v>
                </c:pt>
                <c:pt idx="451">
                  <c:v>173</c:v>
                </c:pt>
                <c:pt idx="452">
                  <c:v>173</c:v>
                </c:pt>
                <c:pt idx="453">
                  <c:v>173</c:v>
                </c:pt>
                <c:pt idx="454">
                  <c:v>173</c:v>
                </c:pt>
                <c:pt idx="455">
                  <c:v>173</c:v>
                </c:pt>
                <c:pt idx="456">
                  <c:v>173</c:v>
                </c:pt>
                <c:pt idx="457">
                  <c:v>173</c:v>
                </c:pt>
                <c:pt idx="458">
                  <c:v>173</c:v>
                </c:pt>
                <c:pt idx="459">
                  <c:v>173</c:v>
                </c:pt>
                <c:pt idx="460">
                  <c:v>173</c:v>
                </c:pt>
                <c:pt idx="461">
                  <c:v>173</c:v>
                </c:pt>
                <c:pt idx="462">
                  <c:v>174</c:v>
                </c:pt>
                <c:pt idx="463">
                  <c:v>174</c:v>
                </c:pt>
                <c:pt idx="464">
                  <c:v>175</c:v>
                </c:pt>
                <c:pt idx="465">
                  <c:v>174</c:v>
                </c:pt>
                <c:pt idx="466">
                  <c:v>174</c:v>
                </c:pt>
                <c:pt idx="467">
                  <c:v>174</c:v>
                </c:pt>
                <c:pt idx="468">
                  <c:v>175</c:v>
                </c:pt>
                <c:pt idx="469">
                  <c:v>175</c:v>
                </c:pt>
                <c:pt idx="470">
                  <c:v>175</c:v>
                </c:pt>
                <c:pt idx="471">
                  <c:v>175</c:v>
                </c:pt>
                <c:pt idx="472">
                  <c:v>175</c:v>
                </c:pt>
                <c:pt idx="473">
                  <c:v>175</c:v>
                </c:pt>
                <c:pt idx="474">
                  <c:v>175</c:v>
                </c:pt>
                <c:pt idx="475">
                  <c:v>175</c:v>
                </c:pt>
                <c:pt idx="476">
                  <c:v>175</c:v>
                </c:pt>
                <c:pt idx="477">
                  <c:v>175</c:v>
                </c:pt>
                <c:pt idx="478">
                  <c:v>175</c:v>
                </c:pt>
                <c:pt idx="479">
                  <c:v>175</c:v>
                </c:pt>
                <c:pt idx="480">
                  <c:v>175</c:v>
                </c:pt>
                <c:pt idx="481">
                  <c:v>176</c:v>
                </c:pt>
                <c:pt idx="482">
                  <c:v>176</c:v>
                </c:pt>
                <c:pt idx="483">
                  <c:v>176</c:v>
                </c:pt>
                <c:pt idx="484">
                  <c:v>176</c:v>
                </c:pt>
                <c:pt idx="485">
                  <c:v>175</c:v>
                </c:pt>
                <c:pt idx="486">
                  <c:v>174</c:v>
                </c:pt>
                <c:pt idx="487">
                  <c:v>174</c:v>
                </c:pt>
                <c:pt idx="488">
                  <c:v>174</c:v>
                </c:pt>
                <c:pt idx="489">
                  <c:v>174</c:v>
                </c:pt>
                <c:pt idx="490">
                  <c:v>174</c:v>
                </c:pt>
                <c:pt idx="491">
                  <c:v>173</c:v>
                </c:pt>
                <c:pt idx="492">
                  <c:v>172</c:v>
                </c:pt>
                <c:pt idx="493">
                  <c:v>172</c:v>
                </c:pt>
                <c:pt idx="494">
                  <c:v>171</c:v>
                </c:pt>
                <c:pt idx="495">
                  <c:v>171</c:v>
                </c:pt>
                <c:pt idx="496">
                  <c:v>171</c:v>
                </c:pt>
                <c:pt idx="497">
                  <c:v>170</c:v>
                </c:pt>
                <c:pt idx="498">
                  <c:v>169</c:v>
                </c:pt>
                <c:pt idx="499">
                  <c:v>169</c:v>
                </c:pt>
                <c:pt idx="500">
                  <c:v>169</c:v>
                </c:pt>
                <c:pt idx="501">
                  <c:v>168</c:v>
                </c:pt>
                <c:pt idx="502">
                  <c:v>168</c:v>
                </c:pt>
                <c:pt idx="503">
                  <c:v>168</c:v>
                </c:pt>
                <c:pt idx="504">
                  <c:v>168</c:v>
                </c:pt>
                <c:pt idx="505">
                  <c:v>168</c:v>
                </c:pt>
                <c:pt idx="506">
                  <c:v>167</c:v>
                </c:pt>
                <c:pt idx="507">
                  <c:v>167</c:v>
                </c:pt>
                <c:pt idx="508">
                  <c:v>167</c:v>
                </c:pt>
                <c:pt idx="509">
                  <c:v>167</c:v>
                </c:pt>
                <c:pt idx="510">
                  <c:v>167</c:v>
                </c:pt>
                <c:pt idx="511">
                  <c:v>167</c:v>
                </c:pt>
                <c:pt idx="512">
                  <c:v>167</c:v>
                </c:pt>
                <c:pt idx="513">
                  <c:v>167</c:v>
                </c:pt>
                <c:pt idx="514">
                  <c:v>167</c:v>
                </c:pt>
                <c:pt idx="515">
                  <c:v>167</c:v>
                </c:pt>
                <c:pt idx="516">
                  <c:v>167</c:v>
                </c:pt>
                <c:pt idx="517">
                  <c:v>167</c:v>
                </c:pt>
                <c:pt idx="518">
                  <c:v>166</c:v>
                </c:pt>
                <c:pt idx="519">
                  <c:v>166</c:v>
                </c:pt>
                <c:pt idx="520">
                  <c:v>166</c:v>
                </c:pt>
                <c:pt idx="521">
                  <c:v>166</c:v>
                </c:pt>
                <c:pt idx="522">
                  <c:v>166</c:v>
                </c:pt>
                <c:pt idx="523">
                  <c:v>166</c:v>
                </c:pt>
                <c:pt idx="524">
                  <c:v>167</c:v>
                </c:pt>
                <c:pt idx="525">
                  <c:v>167</c:v>
                </c:pt>
                <c:pt idx="526">
                  <c:v>166</c:v>
                </c:pt>
                <c:pt idx="527">
                  <c:v>167</c:v>
                </c:pt>
                <c:pt idx="528">
                  <c:v>167</c:v>
                </c:pt>
                <c:pt idx="529">
                  <c:v>166</c:v>
                </c:pt>
                <c:pt idx="530">
                  <c:v>166</c:v>
                </c:pt>
                <c:pt idx="531">
                  <c:v>167</c:v>
                </c:pt>
                <c:pt idx="532">
                  <c:v>166</c:v>
                </c:pt>
                <c:pt idx="533">
                  <c:v>166</c:v>
                </c:pt>
                <c:pt idx="534">
                  <c:v>166</c:v>
                </c:pt>
                <c:pt idx="535">
                  <c:v>166</c:v>
                </c:pt>
                <c:pt idx="536">
                  <c:v>165</c:v>
                </c:pt>
                <c:pt idx="537">
                  <c:v>165</c:v>
                </c:pt>
                <c:pt idx="538">
                  <c:v>165</c:v>
                </c:pt>
                <c:pt idx="539">
                  <c:v>164</c:v>
                </c:pt>
                <c:pt idx="540">
                  <c:v>164</c:v>
                </c:pt>
                <c:pt idx="541">
                  <c:v>164</c:v>
                </c:pt>
                <c:pt idx="542">
                  <c:v>164</c:v>
                </c:pt>
                <c:pt idx="543">
                  <c:v>164</c:v>
                </c:pt>
                <c:pt idx="544">
                  <c:v>164</c:v>
                </c:pt>
                <c:pt idx="545">
                  <c:v>164</c:v>
                </c:pt>
                <c:pt idx="546">
                  <c:v>164</c:v>
                </c:pt>
                <c:pt idx="547">
                  <c:v>165</c:v>
                </c:pt>
                <c:pt idx="548">
                  <c:v>163</c:v>
                </c:pt>
                <c:pt idx="549">
                  <c:v>164</c:v>
                </c:pt>
                <c:pt idx="550">
                  <c:v>164</c:v>
                </c:pt>
                <c:pt idx="551">
                  <c:v>164</c:v>
                </c:pt>
                <c:pt idx="552">
                  <c:v>164</c:v>
                </c:pt>
                <c:pt idx="553">
                  <c:v>165</c:v>
                </c:pt>
                <c:pt idx="554">
                  <c:v>165</c:v>
                </c:pt>
                <c:pt idx="555">
                  <c:v>165</c:v>
                </c:pt>
                <c:pt idx="556">
                  <c:v>166</c:v>
                </c:pt>
                <c:pt idx="557">
                  <c:v>166</c:v>
                </c:pt>
                <c:pt idx="558">
                  <c:v>167</c:v>
                </c:pt>
                <c:pt idx="559">
                  <c:v>167</c:v>
                </c:pt>
                <c:pt idx="560">
                  <c:v>168</c:v>
                </c:pt>
                <c:pt idx="561">
                  <c:v>169</c:v>
                </c:pt>
                <c:pt idx="562">
                  <c:v>169</c:v>
                </c:pt>
                <c:pt idx="563">
                  <c:v>170</c:v>
                </c:pt>
                <c:pt idx="564">
                  <c:v>170</c:v>
                </c:pt>
                <c:pt idx="565">
                  <c:v>171</c:v>
                </c:pt>
                <c:pt idx="566">
                  <c:v>171</c:v>
                </c:pt>
                <c:pt idx="567">
                  <c:v>172</c:v>
                </c:pt>
                <c:pt idx="568">
                  <c:v>173</c:v>
                </c:pt>
                <c:pt idx="569">
                  <c:v>173</c:v>
                </c:pt>
                <c:pt idx="570">
                  <c:v>173</c:v>
                </c:pt>
                <c:pt idx="571">
                  <c:v>174</c:v>
                </c:pt>
                <c:pt idx="572">
                  <c:v>175</c:v>
                </c:pt>
                <c:pt idx="573">
                  <c:v>175</c:v>
                </c:pt>
                <c:pt idx="574">
                  <c:v>175</c:v>
                </c:pt>
                <c:pt idx="575">
                  <c:v>176</c:v>
                </c:pt>
                <c:pt idx="576">
                  <c:v>177</c:v>
                </c:pt>
                <c:pt idx="577">
                  <c:v>175</c:v>
                </c:pt>
                <c:pt idx="578">
                  <c:v>177</c:v>
                </c:pt>
                <c:pt idx="579">
                  <c:v>177</c:v>
                </c:pt>
                <c:pt idx="580">
                  <c:v>178</c:v>
                </c:pt>
                <c:pt idx="581">
                  <c:v>178</c:v>
                </c:pt>
                <c:pt idx="582">
                  <c:v>178</c:v>
                </c:pt>
                <c:pt idx="583">
                  <c:v>178</c:v>
                </c:pt>
                <c:pt idx="584">
                  <c:v>178</c:v>
                </c:pt>
                <c:pt idx="585">
                  <c:v>178</c:v>
                </c:pt>
                <c:pt idx="586">
                  <c:v>179</c:v>
                </c:pt>
                <c:pt idx="587">
                  <c:v>179</c:v>
                </c:pt>
                <c:pt idx="588">
                  <c:v>180</c:v>
                </c:pt>
                <c:pt idx="589">
                  <c:v>180</c:v>
                </c:pt>
                <c:pt idx="590">
                  <c:v>180</c:v>
                </c:pt>
                <c:pt idx="591">
                  <c:v>180</c:v>
                </c:pt>
                <c:pt idx="592">
                  <c:v>180</c:v>
                </c:pt>
                <c:pt idx="593">
                  <c:v>181</c:v>
                </c:pt>
                <c:pt idx="594">
                  <c:v>181</c:v>
                </c:pt>
                <c:pt idx="595">
                  <c:v>181</c:v>
                </c:pt>
                <c:pt idx="596">
                  <c:v>181</c:v>
                </c:pt>
                <c:pt idx="597">
                  <c:v>181</c:v>
                </c:pt>
                <c:pt idx="598">
                  <c:v>181</c:v>
                </c:pt>
                <c:pt idx="599">
                  <c:v>181</c:v>
                </c:pt>
                <c:pt idx="600">
                  <c:v>181</c:v>
                </c:pt>
                <c:pt idx="601">
                  <c:v>181</c:v>
                </c:pt>
                <c:pt idx="602">
                  <c:v>180</c:v>
                </c:pt>
                <c:pt idx="603">
                  <c:v>180</c:v>
                </c:pt>
                <c:pt idx="604">
                  <c:v>179</c:v>
                </c:pt>
                <c:pt idx="605">
                  <c:v>179</c:v>
                </c:pt>
                <c:pt idx="606">
                  <c:v>179</c:v>
                </c:pt>
                <c:pt idx="607">
                  <c:v>179</c:v>
                </c:pt>
                <c:pt idx="608">
                  <c:v>179</c:v>
                </c:pt>
                <c:pt idx="609">
                  <c:v>179</c:v>
                </c:pt>
                <c:pt idx="610">
                  <c:v>179</c:v>
                </c:pt>
                <c:pt idx="611">
                  <c:v>179</c:v>
                </c:pt>
                <c:pt idx="612">
                  <c:v>179</c:v>
                </c:pt>
                <c:pt idx="613">
                  <c:v>179</c:v>
                </c:pt>
                <c:pt idx="614">
                  <c:v>179</c:v>
                </c:pt>
                <c:pt idx="615">
                  <c:v>178</c:v>
                </c:pt>
                <c:pt idx="616">
                  <c:v>178</c:v>
                </c:pt>
                <c:pt idx="617">
                  <c:v>177</c:v>
                </c:pt>
                <c:pt idx="618">
                  <c:v>176</c:v>
                </c:pt>
                <c:pt idx="619">
                  <c:v>176</c:v>
                </c:pt>
                <c:pt idx="620">
                  <c:v>175</c:v>
                </c:pt>
                <c:pt idx="621">
                  <c:v>175</c:v>
                </c:pt>
                <c:pt idx="622">
                  <c:v>174</c:v>
                </c:pt>
                <c:pt idx="623">
                  <c:v>173</c:v>
                </c:pt>
                <c:pt idx="624">
                  <c:v>173</c:v>
                </c:pt>
                <c:pt idx="625">
                  <c:v>173</c:v>
                </c:pt>
                <c:pt idx="626">
                  <c:v>172</c:v>
                </c:pt>
                <c:pt idx="627">
                  <c:v>171</c:v>
                </c:pt>
                <c:pt idx="628">
                  <c:v>170</c:v>
                </c:pt>
                <c:pt idx="629">
                  <c:v>169</c:v>
                </c:pt>
                <c:pt idx="630">
                  <c:v>168</c:v>
                </c:pt>
                <c:pt idx="631">
                  <c:v>167</c:v>
                </c:pt>
                <c:pt idx="632">
                  <c:v>167</c:v>
                </c:pt>
                <c:pt idx="633">
                  <c:v>166</c:v>
                </c:pt>
                <c:pt idx="634">
                  <c:v>165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162</c:v>
                </c:pt>
                <c:pt idx="639">
                  <c:v>162</c:v>
                </c:pt>
                <c:pt idx="640">
                  <c:v>161</c:v>
                </c:pt>
                <c:pt idx="641">
                  <c:v>160</c:v>
                </c:pt>
                <c:pt idx="642">
                  <c:v>160</c:v>
                </c:pt>
                <c:pt idx="643">
                  <c:v>159</c:v>
                </c:pt>
                <c:pt idx="644">
                  <c:v>158</c:v>
                </c:pt>
                <c:pt idx="645">
                  <c:v>157</c:v>
                </c:pt>
                <c:pt idx="646">
                  <c:v>157</c:v>
                </c:pt>
                <c:pt idx="647">
                  <c:v>156</c:v>
                </c:pt>
                <c:pt idx="648">
                  <c:v>156</c:v>
                </c:pt>
                <c:pt idx="649">
                  <c:v>155</c:v>
                </c:pt>
                <c:pt idx="650">
                  <c:v>155</c:v>
                </c:pt>
                <c:pt idx="651">
                  <c:v>154</c:v>
                </c:pt>
                <c:pt idx="652">
                  <c:v>153</c:v>
                </c:pt>
                <c:pt idx="653">
                  <c:v>152</c:v>
                </c:pt>
                <c:pt idx="654">
                  <c:v>152</c:v>
                </c:pt>
                <c:pt idx="655">
                  <c:v>151</c:v>
                </c:pt>
                <c:pt idx="656">
                  <c:v>150</c:v>
                </c:pt>
                <c:pt idx="657">
                  <c:v>150</c:v>
                </c:pt>
                <c:pt idx="658">
                  <c:v>149</c:v>
                </c:pt>
                <c:pt idx="659">
                  <c:v>149</c:v>
                </c:pt>
                <c:pt idx="660">
                  <c:v>148</c:v>
                </c:pt>
                <c:pt idx="661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B-4640-8B82-90B24511D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698712"/>
        <c:axId val="567699040"/>
      </c:scatterChart>
      <c:valAx>
        <c:axId val="567698712"/>
        <c:scaling>
          <c:orientation val="minMax"/>
          <c:max val="16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800"/>
                  <a:t>Time (in 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99040"/>
        <c:crosses val="autoZero"/>
        <c:crossBetween val="midCat"/>
      </c:valAx>
      <c:valAx>
        <c:axId val="567699040"/>
        <c:scaling>
          <c:orientation val="minMax"/>
          <c:max val="2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700"/>
                  <a:t>Analog</a:t>
                </a:r>
                <a:r>
                  <a:rPr lang="en-PH" sz="700" baseline="0"/>
                  <a:t> Signal Readings (in a.u.)</a:t>
                </a:r>
                <a:endParaRPr lang="en-PH" sz="700"/>
              </a:p>
            </c:rich>
          </c:tx>
          <c:layout>
            <c:manualLayout>
              <c:xMode val="edge"/>
              <c:yMode val="edge"/>
              <c:x val="3.896103896103896E-2"/>
              <c:y val="0.13636733610545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98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3CD0-6F5D-4D95-A515-72F7D7BAC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65146-BEC3-4E06-8F36-ED0A1AB4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CE0E-46D0-4B62-A2CE-C1E4D594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6797-19F1-46E7-9E41-F1B23B9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8BC8-CAC5-46F2-9DCD-C9AFD8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0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B564-26A3-4B82-9FD1-C8E29A1A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8F0A4-F029-45EA-8B76-1AD5DE5D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3F29-090C-43F3-AC4B-CA89682F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3626-6A10-4375-B336-1CB235D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B5BC-6916-492A-9DC4-8EC8E61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496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2CEF1-E8D8-4A67-A31B-4CBBFAF3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AC763-39FE-48FA-9027-6D8DB63E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BF2A-2295-465F-9FAE-4438AD80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A126-07E6-4C32-ADD4-1170D3D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D8E1-727F-4B6D-91A2-9F78CD9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8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77DA-F976-4DE5-8BBA-1D9A501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6501-8720-4524-9143-1C276A4E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621B-85CA-42B4-B25A-1857AC9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36E8-EA8D-4645-B3D3-3B3EAEEB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D813-B797-4571-A059-BB5912C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2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909-C858-45A5-8A72-DA000D94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CCC8-F727-4C78-AC6E-FDD12EFC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A717-78B0-431D-8070-C25F3C43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4755-564E-4E4F-8C7C-8F61CAFB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CCA1-EE7C-463A-843B-B9F7691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02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F2FC-FB7B-4738-A820-6C46FAC8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1B4B-C03E-452A-8819-B348B1A3C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1419-C15C-48FE-B676-163952C3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FE86-25CF-4A5D-8239-DAC47937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E8E2-C2B7-4261-A263-616E0969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99D7-FB8E-4D96-9097-01A2B1C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5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4646-1A0C-44DF-B934-8B167B7D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4DC2-4ECD-465E-950A-365C6CB3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2DEF3-C495-4589-9309-141BD467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A8D28-4668-4AFA-8439-61EC68E7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6624E-6707-4D7D-A4A5-83A1A717F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EC874-D1B4-47BA-8F5F-22BD7C99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2202-153A-4B13-9272-238CB266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303AB-8330-4698-BA2C-C3C2BD4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8554-C47D-482A-A89C-007F809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26B5-D3E6-4DE8-B1A0-8B371144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C72FC-4628-4171-8810-65EB2CD6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40BBB-A443-42A6-9A71-CF3BF6C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070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BAF49-60F0-4975-B209-A71F7FC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F286B-95C3-4680-A3BA-D5C3553F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7C8B-D409-4929-BD83-6FECA364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80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DE9-4D70-492B-831B-3E030AF5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0D01-DE58-4075-B494-14A97FB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16EA1-ED8B-430D-B228-BB6EA051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4F424-6034-4570-8B1A-D1B6AC2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8849-C620-4462-A7FE-3A626C2A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8101-BA08-44E5-A3BA-766AECE3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54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C8CE-0B1C-489E-9BB3-13823A9C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896E-D097-4086-8A42-2355A0145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0DC92-97E2-41B1-BCF3-7020A030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C480-3E24-468B-9BF4-CA92A89D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6462-B6BE-4419-87FF-0E5F222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5C37D-ABC3-40C7-9ACD-9BF7A36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32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C650A-1089-4BC9-A9AB-1BE2FAE8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04A3-1B7F-4102-9D59-3BA4340F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6BBB-933B-4845-9097-234AF1F6C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6A56-9D44-4BAF-B7E9-B0C576BD110F}" type="datetimeFigureOut">
              <a:rPr lang="en-PH" smtClean="0"/>
              <a:t>22/09/2018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D8B1-79AE-4B75-99AB-6B0AEE3AC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7EEC-4009-40FE-89F2-F17DC5E3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42A7-54E2-482F-A675-961991D262A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0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7DD03-ADC1-4252-8C05-0B03FB3D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1" y="295573"/>
            <a:ext cx="1445340" cy="920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B13B7-93AD-44A7-9A53-53CDE880FEFE}"/>
              </a:ext>
            </a:extLst>
          </p:cNvPr>
          <p:cNvSpPr txBox="1"/>
          <p:nvPr/>
        </p:nvSpPr>
        <p:spPr>
          <a:xfrm>
            <a:off x="1828801" y="598925"/>
            <a:ext cx="464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Futura Bk BT" panose="020B0502020204020303" pitchFamily="34" charset="0"/>
              </a:rPr>
              <a:t>Signal Output Processing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448C5A8-F70B-461E-A6DF-91E91582D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241991"/>
              </p:ext>
            </p:extLst>
          </p:nvPr>
        </p:nvGraphicFramePr>
        <p:xfrm>
          <a:off x="877528" y="1460485"/>
          <a:ext cx="3890502" cy="256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345B8AA-81AF-4DE0-923B-BCF39F92C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288346"/>
              </p:ext>
            </p:extLst>
          </p:nvPr>
        </p:nvGraphicFramePr>
        <p:xfrm>
          <a:off x="5363499" y="1680711"/>
          <a:ext cx="4120946" cy="2392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9AFAAE9-144A-419A-820D-4A5721372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221244"/>
              </p:ext>
            </p:extLst>
          </p:nvPr>
        </p:nvGraphicFramePr>
        <p:xfrm>
          <a:off x="877528" y="4073037"/>
          <a:ext cx="3890501" cy="248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30031040-AF43-4238-A4F4-481F8622B47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1" y="4188543"/>
            <a:ext cx="3732572" cy="2116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38D7015-3AD8-4B0E-8767-A0316F5A54A0}"/>
              </a:ext>
            </a:extLst>
          </p:cNvPr>
          <p:cNvSpPr/>
          <p:nvPr/>
        </p:nvSpPr>
        <p:spPr>
          <a:xfrm>
            <a:off x="1457326" y="2349440"/>
            <a:ext cx="742950" cy="295275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539738-4E00-4BED-9E4F-1BC2D6E8183E}"/>
              </a:ext>
            </a:extLst>
          </p:cNvPr>
          <p:cNvSpPr/>
          <p:nvPr/>
        </p:nvSpPr>
        <p:spPr>
          <a:xfrm>
            <a:off x="2391993" y="2349440"/>
            <a:ext cx="2209504" cy="12491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654E1-69A3-4BB7-BFCD-C938E053E594}"/>
              </a:ext>
            </a:extLst>
          </p:cNvPr>
          <p:cNvSpPr/>
          <p:nvPr/>
        </p:nvSpPr>
        <p:spPr>
          <a:xfrm>
            <a:off x="5911020" y="3322679"/>
            <a:ext cx="887986" cy="275927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613820-41BE-4821-AB41-A7E18905053A}"/>
              </a:ext>
            </a:extLst>
          </p:cNvPr>
          <p:cNvSpPr/>
          <p:nvPr/>
        </p:nvSpPr>
        <p:spPr>
          <a:xfrm>
            <a:off x="6642308" y="2257041"/>
            <a:ext cx="1661034" cy="12491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9F7AA1-528F-436C-A119-5B3B3BFE5B87}"/>
              </a:ext>
            </a:extLst>
          </p:cNvPr>
          <p:cNvSpPr/>
          <p:nvPr/>
        </p:nvSpPr>
        <p:spPr>
          <a:xfrm>
            <a:off x="1457325" y="5397515"/>
            <a:ext cx="1536597" cy="275448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D7F993-D543-4556-B847-DF388E9F9054}"/>
              </a:ext>
            </a:extLst>
          </p:cNvPr>
          <p:cNvSpPr/>
          <p:nvPr/>
        </p:nvSpPr>
        <p:spPr>
          <a:xfrm>
            <a:off x="2955055" y="4686247"/>
            <a:ext cx="1536597" cy="560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2D2C1-EB8D-43EC-9F7C-F1DFE778786C}"/>
              </a:ext>
            </a:extLst>
          </p:cNvPr>
          <p:cNvSpPr txBox="1"/>
          <p:nvPr/>
        </p:nvSpPr>
        <p:spPr>
          <a:xfrm>
            <a:off x="8524565" y="598925"/>
            <a:ext cx="328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Futura Bk BT" panose="020B0502020204020303" pitchFamily="34" charset="0"/>
              </a:rPr>
              <a:t>Significant difference</a:t>
            </a:r>
          </a:p>
          <a:p>
            <a:r>
              <a:rPr lang="en-PH" dirty="0">
                <a:latin typeface="Futura Bk BT" panose="020B0502020204020303" pitchFamily="34" charset="0"/>
              </a:rPr>
              <a:t>Before and after detection</a:t>
            </a:r>
          </a:p>
          <a:p>
            <a:r>
              <a:rPr lang="en-PH" b="1" i="1" dirty="0">
                <a:solidFill>
                  <a:srgbClr val="FF0000"/>
                </a:solidFill>
                <a:latin typeface="Futura Bk BT" panose="020B0502020204020303" pitchFamily="34" charset="0"/>
              </a:rPr>
              <a:t>(</a:t>
            </a:r>
            <a:r>
              <a:rPr lang="en-PH" b="1" i="1" dirty="0">
                <a:solidFill>
                  <a:srgbClr val="FF0000"/>
                </a:solidFill>
                <a:latin typeface="Futura Bk BT" panose="020B0502020204020303" pitchFamily="34" charset="0"/>
                <a:cs typeface="Times New Roman" panose="02020603050405020304" pitchFamily="18" charset="0"/>
              </a:rPr>
              <a:t>α = 0.01)</a:t>
            </a:r>
            <a:endParaRPr lang="en-PH" b="1" i="1" dirty="0">
              <a:solidFill>
                <a:srgbClr val="FF0000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3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Bk BT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Karlo Salva</dc:creator>
  <cp:lastModifiedBy>Karlo Salva</cp:lastModifiedBy>
  <cp:revision>1</cp:revision>
  <dcterms:created xsi:type="dcterms:W3CDTF">2018-09-21T22:52:38Z</dcterms:created>
  <dcterms:modified xsi:type="dcterms:W3CDTF">2018-09-21T23:15:34Z</dcterms:modified>
</cp:coreProperties>
</file>