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3" r:id="rId3"/>
    <p:sldId id="271" r:id="rId4"/>
    <p:sldId id="274" r:id="rId5"/>
    <p:sldId id="278" r:id="rId6"/>
    <p:sldId id="272" r:id="rId7"/>
    <p:sldId id="280" r:id="rId8"/>
    <p:sldId id="277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C7F4B-50E2-5644-B359-B0677B6A6A1D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30F63-B111-4C4B-90F3-2B1633DB7B41}">
      <dgm:prSet phldrT="[Text]"/>
      <dgm:spPr/>
      <dgm:t>
        <a:bodyPr/>
        <a:lstStyle/>
        <a:p>
          <a:r>
            <a:rPr lang="en-US"/>
            <a:t>Architecture</a:t>
          </a:r>
        </a:p>
      </dgm:t>
    </dgm:pt>
    <dgm:pt modelId="{1E184E21-CD1F-3749-A55B-2A0999E16115}" type="parTrans" cxnId="{9186794F-CBC1-6B4B-8E1E-D06EF6DECED8}">
      <dgm:prSet/>
      <dgm:spPr/>
      <dgm:t>
        <a:bodyPr/>
        <a:lstStyle/>
        <a:p>
          <a:endParaRPr lang="en-US"/>
        </a:p>
      </dgm:t>
    </dgm:pt>
    <dgm:pt modelId="{D9B53879-E2E9-D845-8BC4-138A81E73529}" type="sibTrans" cxnId="{9186794F-CBC1-6B4B-8E1E-D06EF6DECED8}">
      <dgm:prSet/>
      <dgm:spPr/>
      <dgm:t>
        <a:bodyPr/>
        <a:lstStyle/>
        <a:p>
          <a:endParaRPr lang="en-US"/>
        </a:p>
      </dgm:t>
    </dgm:pt>
    <dgm:pt modelId="{811ACABB-9077-464A-9A6B-40845D851C22}">
      <dgm:prSet phldrT="[Text]"/>
      <dgm:spPr/>
      <dgm:t>
        <a:bodyPr/>
        <a:lstStyle/>
        <a:p>
          <a:r>
            <a:rPr lang="en-US" dirty="0"/>
            <a:t>Website is hosted on AWS S3 with </a:t>
          </a:r>
          <a:r>
            <a:rPr lang="en-US" dirty="0" err="1"/>
            <a:t>cloudfront</a:t>
          </a:r>
          <a:endParaRPr lang="en-US" dirty="0"/>
        </a:p>
      </dgm:t>
    </dgm:pt>
    <dgm:pt modelId="{730D5431-34A0-D042-82AD-54F26B61C3A0}" type="parTrans" cxnId="{24E8A3A9-D6F9-DC48-B022-3D10A2C081BB}">
      <dgm:prSet/>
      <dgm:spPr/>
      <dgm:t>
        <a:bodyPr/>
        <a:lstStyle/>
        <a:p>
          <a:endParaRPr lang="en-US"/>
        </a:p>
      </dgm:t>
    </dgm:pt>
    <dgm:pt modelId="{572C2A3D-4011-6548-B92F-BF9BBCABB9CA}" type="sibTrans" cxnId="{24E8A3A9-D6F9-DC48-B022-3D10A2C081BB}">
      <dgm:prSet/>
      <dgm:spPr/>
      <dgm:t>
        <a:bodyPr/>
        <a:lstStyle/>
        <a:p>
          <a:endParaRPr lang="en-US"/>
        </a:p>
      </dgm:t>
    </dgm:pt>
    <dgm:pt modelId="{5B45A51E-2519-FA4D-9EE0-E839D7BF8759}">
      <dgm:prSet phldrT="[Text]"/>
      <dgm:spPr/>
      <dgm:t>
        <a:bodyPr/>
        <a:lstStyle/>
        <a:p>
          <a:r>
            <a:rPr lang="en-US" dirty="0"/>
            <a:t>Serverless API backend using AWS Lambda</a:t>
          </a:r>
        </a:p>
      </dgm:t>
    </dgm:pt>
    <dgm:pt modelId="{AE302E12-DB55-B24E-B05F-CD2B15A6171C}" type="parTrans" cxnId="{D7655EE4-6537-D74D-BCBF-4EAF3BAB22D6}">
      <dgm:prSet/>
      <dgm:spPr/>
      <dgm:t>
        <a:bodyPr/>
        <a:lstStyle/>
        <a:p>
          <a:endParaRPr lang="en-US"/>
        </a:p>
      </dgm:t>
    </dgm:pt>
    <dgm:pt modelId="{FE45CDF4-71D2-5347-937D-27D89F0E501B}" type="sibTrans" cxnId="{D7655EE4-6537-D74D-BCBF-4EAF3BAB22D6}">
      <dgm:prSet/>
      <dgm:spPr/>
      <dgm:t>
        <a:bodyPr/>
        <a:lstStyle/>
        <a:p>
          <a:endParaRPr lang="en-US"/>
        </a:p>
      </dgm:t>
    </dgm:pt>
    <dgm:pt modelId="{B1D81DB2-F943-D543-B3AB-E5861AB626D9}">
      <dgm:prSet phldrT="[Text]"/>
      <dgm:spPr/>
      <dgm:t>
        <a:bodyPr/>
        <a:lstStyle/>
        <a:p>
          <a:r>
            <a:rPr lang="en-US" dirty="0"/>
            <a:t>Authentication and Authorization via AWS Cognito and AWS Gateway</a:t>
          </a:r>
        </a:p>
      </dgm:t>
    </dgm:pt>
    <dgm:pt modelId="{F57A5820-9F91-2D4F-AC64-B5C7BDCE1EE8}" type="parTrans" cxnId="{BB6E2837-7CDF-904C-A558-4C981552C8ED}">
      <dgm:prSet/>
      <dgm:spPr/>
      <dgm:t>
        <a:bodyPr/>
        <a:lstStyle/>
        <a:p>
          <a:endParaRPr lang="en-US"/>
        </a:p>
      </dgm:t>
    </dgm:pt>
    <dgm:pt modelId="{6627CFAB-4B15-A84A-BD39-8CD86845A302}" type="sibTrans" cxnId="{BB6E2837-7CDF-904C-A558-4C981552C8ED}">
      <dgm:prSet/>
      <dgm:spPr/>
      <dgm:t>
        <a:bodyPr/>
        <a:lstStyle/>
        <a:p>
          <a:endParaRPr lang="en-US"/>
        </a:p>
      </dgm:t>
    </dgm:pt>
    <dgm:pt modelId="{653949A2-5174-0A43-B04D-23CD9B484E00}">
      <dgm:prSet/>
      <dgm:spPr/>
      <dgm:t>
        <a:bodyPr/>
        <a:lstStyle/>
        <a:p>
          <a:r>
            <a:rPr lang="en-US" dirty="0" err="1"/>
            <a:t>GraphQL</a:t>
          </a:r>
          <a:r>
            <a:rPr lang="en-US" dirty="0"/>
            <a:t> to handle RDS and NOSQL databases</a:t>
          </a:r>
        </a:p>
      </dgm:t>
    </dgm:pt>
    <dgm:pt modelId="{A9CCCACF-C095-3F4E-A049-3CE42CFD9CF4}" type="parTrans" cxnId="{4086F41B-094B-734A-BD96-DA814B7B660E}">
      <dgm:prSet/>
      <dgm:spPr/>
      <dgm:t>
        <a:bodyPr/>
        <a:lstStyle/>
        <a:p>
          <a:endParaRPr lang="en-US"/>
        </a:p>
      </dgm:t>
    </dgm:pt>
    <dgm:pt modelId="{9E540D04-EF15-6B4E-9E14-7E9522B99774}" type="sibTrans" cxnId="{4086F41B-094B-734A-BD96-DA814B7B660E}">
      <dgm:prSet/>
      <dgm:spPr/>
      <dgm:t>
        <a:bodyPr/>
        <a:lstStyle/>
        <a:p>
          <a:endParaRPr lang="en-US"/>
        </a:p>
      </dgm:t>
    </dgm:pt>
    <dgm:pt modelId="{24ED50E3-FDEB-E64A-969F-9E40D86ADF01}" type="pres">
      <dgm:prSet presAssocID="{FC0C7F4B-50E2-5644-B359-B0677B6A6A1D}" presName="vert0" presStyleCnt="0">
        <dgm:presLayoutVars>
          <dgm:dir/>
          <dgm:animOne val="branch"/>
          <dgm:animLvl val="lvl"/>
        </dgm:presLayoutVars>
      </dgm:prSet>
      <dgm:spPr/>
    </dgm:pt>
    <dgm:pt modelId="{97291820-991C-1A43-AD25-D3C6CB9E5042}" type="pres">
      <dgm:prSet presAssocID="{4EB30F63-B111-4C4B-90F3-2B1633DB7B41}" presName="thickLine" presStyleLbl="alignNode1" presStyleIdx="0" presStyleCnt="1"/>
      <dgm:spPr/>
    </dgm:pt>
    <dgm:pt modelId="{A6698223-6736-4244-B8CF-E1D9DA62A053}" type="pres">
      <dgm:prSet presAssocID="{4EB30F63-B111-4C4B-90F3-2B1633DB7B41}" presName="horz1" presStyleCnt="0"/>
      <dgm:spPr/>
    </dgm:pt>
    <dgm:pt modelId="{98A38409-6E43-1C48-A7CF-7620D503D27D}" type="pres">
      <dgm:prSet presAssocID="{4EB30F63-B111-4C4B-90F3-2B1633DB7B41}" presName="tx1" presStyleLbl="revTx" presStyleIdx="0" presStyleCnt="5"/>
      <dgm:spPr/>
    </dgm:pt>
    <dgm:pt modelId="{320C7D48-D76F-3C40-A8E7-E21BD093904F}" type="pres">
      <dgm:prSet presAssocID="{4EB30F63-B111-4C4B-90F3-2B1633DB7B41}" presName="vert1" presStyleCnt="0"/>
      <dgm:spPr/>
    </dgm:pt>
    <dgm:pt modelId="{A1578338-6CEB-F64C-981C-079BF124A7A1}" type="pres">
      <dgm:prSet presAssocID="{811ACABB-9077-464A-9A6B-40845D851C22}" presName="vertSpace2a" presStyleCnt="0"/>
      <dgm:spPr/>
    </dgm:pt>
    <dgm:pt modelId="{88FFEC6C-7A1B-6A41-9ED4-0558D17771E1}" type="pres">
      <dgm:prSet presAssocID="{811ACABB-9077-464A-9A6B-40845D851C22}" presName="horz2" presStyleCnt="0"/>
      <dgm:spPr/>
    </dgm:pt>
    <dgm:pt modelId="{BBAFE3B3-0645-C94C-8A06-F7DAB35885C8}" type="pres">
      <dgm:prSet presAssocID="{811ACABB-9077-464A-9A6B-40845D851C22}" presName="horzSpace2" presStyleCnt="0"/>
      <dgm:spPr/>
    </dgm:pt>
    <dgm:pt modelId="{C823750F-F09B-D545-976B-413ABBB8D673}" type="pres">
      <dgm:prSet presAssocID="{811ACABB-9077-464A-9A6B-40845D851C22}" presName="tx2" presStyleLbl="revTx" presStyleIdx="1" presStyleCnt="5"/>
      <dgm:spPr/>
    </dgm:pt>
    <dgm:pt modelId="{EFEB4844-02A1-7241-9E5D-52706DF46BF5}" type="pres">
      <dgm:prSet presAssocID="{811ACABB-9077-464A-9A6B-40845D851C22}" presName="vert2" presStyleCnt="0"/>
      <dgm:spPr/>
    </dgm:pt>
    <dgm:pt modelId="{0BFEE0DE-D11B-074C-A335-965F4828ACE1}" type="pres">
      <dgm:prSet presAssocID="{811ACABB-9077-464A-9A6B-40845D851C22}" presName="thinLine2b" presStyleLbl="callout" presStyleIdx="0" presStyleCnt="4"/>
      <dgm:spPr/>
    </dgm:pt>
    <dgm:pt modelId="{8F4DB202-BD4A-694D-ACDA-35075F4B1D2A}" type="pres">
      <dgm:prSet presAssocID="{811ACABB-9077-464A-9A6B-40845D851C22}" presName="vertSpace2b" presStyleCnt="0"/>
      <dgm:spPr/>
    </dgm:pt>
    <dgm:pt modelId="{365BE47D-4D89-CA4C-BC9D-A6C8BB7CF8E9}" type="pres">
      <dgm:prSet presAssocID="{5B45A51E-2519-FA4D-9EE0-E839D7BF8759}" presName="horz2" presStyleCnt="0"/>
      <dgm:spPr/>
    </dgm:pt>
    <dgm:pt modelId="{54D8115C-EEF0-974D-AD85-6E3E845157AD}" type="pres">
      <dgm:prSet presAssocID="{5B45A51E-2519-FA4D-9EE0-E839D7BF8759}" presName="horzSpace2" presStyleCnt="0"/>
      <dgm:spPr/>
    </dgm:pt>
    <dgm:pt modelId="{184DAC25-20CC-1B49-9360-34A0B37E5240}" type="pres">
      <dgm:prSet presAssocID="{5B45A51E-2519-FA4D-9EE0-E839D7BF8759}" presName="tx2" presStyleLbl="revTx" presStyleIdx="2" presStyleCnt="5"/>
      <dgm:spPr/>
    </dgm:pt>
    <dgm:pt modelId="{527D433A-1F65-3A4D-ACA1-194803273814}" type="pres">
      <dgm:prSet presAssocID="{5B45A51E-2519-FA4D-9EE0-E839D7BF8759}" presName="vert2" presStyleCnt="0"/>
      <dgm:spPr/>
    </dgm:pt>
    <dgm:pt modelId="{4F1B0BC5-8D50-6B46-9CC1-5B82DB515AC2}" type="pres">
      <dgm:prSet presAssocID="{5B45A51E-2519-FA4D-9EE0-E839D7BF8759}" presName="thinLine2b" presStyleLbl="callout" presStyleIdx="1" presStyleCnt="4"/>
      <dgm:spPr/>
    </dgm:pt>
    <dgm:pt modelId="{0C3CB537-11C5-BA48-ABEF-A4E7848EB653}" type="pres">
      <dgm:prSet presAssocID="{5B45A51E-2519-FA4D-9EE0-E839D7BF8759}" presName="vertSpace2b" presStyleCnt="0"/>
      <dgm:spPr/>
    </dgm:pt>
    <dgm:pt modelId="{AB42ADEA-E7D8-634A-8DED-C98C90C93B86}" type="pres">
      <dgm:prSet presAssocID="{B1D81DB2-F943-D543-B3AB-E5861AB626D9}" presName="horz2" presStyleCnt="0"/>
      <dgm:spPr/>
    </dgm:pt>
    <dgm:pt modelId="{E2BB5028-87C0-804A-85B9-9A6D2372A382}" type="pres">
      <dgm:prSet presAssocID="{B1D81DB2-F943-D543-B3AB-E5861AB626D9}" presName="horzSpace2" presStyleCnt="0"/>
      <dgm:spPr/>
    </dgm:pt>
    <dgm:pt modelId="{F1DE2CD2-671C-FC45-A5D1-8C1B79A9600F}" type="pres">
      <dgm:prSet presAssocID="{B1D81DB2-F943-D543-B3AB-E5861AB626D9}" presName="tx2" presStyleLbl="revTx" presStyleIdx="3" presStyleCnt="5"/>
      <dgm:spPr/>
    </dgm:pt>
    <dgm:pt modelId="{915B2393-24A3-4749-87D2-30F1C5F8A6F8}" type="pres">
      <dgm:prSet presAssocID="{B1D81DB2-F943-D543-B3AB-E5861AB626D9}" presName="vert2" presStyleCnt="0"/>
      <dgm:spPr/>
    </dgm:pt>
    <dgm:pt modelId="{F2B88692-31DC-1543-ACFB-9FB0922001F5}" type="pres">
      <dgm:prSet presAssocID="{B1D81DB2-F943-D543-B3AB-E5861AB626D9}" presName="thinLine2b" presStyleLbl="callout" presStyleIdx="2" presStyleCnt="4"/>
      <dgm:spPr/>
    </dgm:pt>
    <dgm:pt modelId="{48D18C0B-4635-2948-8D4F-2E19088281B7}" type="pres">
      <dgm:prSet presAssocID="{B1D81DB2-F943-D543-B3AB-E5861AB626D9}" presName="vertSpace2b" presStyleCnt="0"/>
      <dgm:spPr/>
    </dgm:pt>
    <dgm:pt modelId="{FAA034ED-C11B-8845-A882-C36935511DDF}" type="pres">
      <dgm:prSet presAssocID="{653949A2-5174-0A43-B04D-23CD9B484E00}" presName="horz2" presStyleCnt="0"/>
      <dgm:spPr/>
    </dgm:pt>
    <dgm:pt modelId="{C8AC5BB0-6B2A-5D46-8144-977AEAD052FC}" type="pres">
      <dgm:prSet presAssocID="{653949A2-5174-0A43-B04D-23CD9B484E00}" presName="horzSpace2" presStyleCnt="0"/>
      <dgm:spPr/>
    </dgm:pt>
    <dgm:pt modelId="{2738E229-F314-B142-8BAE-6FAE0D623F15}" type="pres">
      <dgm:prSet presAssocID="{653949A2-5174-0A43-B04D-23CD9B484E00}" presName="tx2" presStyleLbl="revTx" presStyleIdx="4" presStyleCnt="5"/>
      <dgm:spPr/>
    </dgm:pt>
    <dgm:pt modelId="{1BB6B43A-BBA3-CA46-AEA0-07D6A021CAE8}" type="pres">
      <dgm:prSet presAssocID="{653949A2-5174-0A43-B04D-23CD9B484E00}" presName="vert2" presStyleCnt="0"/>
      <dgm:spPr/>
    </dgm:pt>
    <dgm:pt modelId="{23EA361C-4EA1-AC4D-8254-756C0F376FB4}" type="pres">
      <dgm:prSet presAssocID="{653949A2-5174-0A43-B04D-23CD9B484E00}" presName="thinLine2b" presStyleLbl="callout" presStyleIdx="3" presStyleCnt="4"/>
      <dgm:spPr/>
    </dgm:pt>
    <dgm:pt modelId="{0F73EF22-4233-9849-ACB7-2336B2650355}" type="pres">
      <dgm:prSet presAssocID="{653949A2-5174-0A43-B04D-23CD9B484E00}" presName="vertSpace2b" presStyleCnt="0"/>
      <dgm:spPr/>
    </dgm:pt>
  </dgm:ptLst>
  <dgm:cxnLst>
    <dgm:cxn modelId="{647A5D02-06D3-B94D-BE09-EDAF1C454A38}" type="presOf" srcId="{653949A2-5174-0A43-B04D-23CD9B484E00}" destId="{2738E229-F314-B142-8BAE-6FAE0D623F15}" srcOrd="0" destOrd="0" presId="urn:microsoft.com/office/officeart/2008/layout/LinedList"/>
    <dgm:cxn modelId="{4086F41B-094B-734A-BD96-DA814B7B660E}" srcId="{4EB30F63-B111-4C4B-90F3-2B1633DB7B41}" destId="{653949A2-5174-0A43-B04D-23CD9B484E00}" srcOrd="3" destOrd="0" parTransId="{A9CCCACF-C095-3F4E-A049-3CE42CFD9CF4}" sibTransId="{9E540D04-EF15-6B4E-9E14-7E9522B99774}"/>
    <dgm:cxn modelId="{BB6E2837-7CDF-904C-A558-4C981552C8ED}" srcId="{4EB30F63-B111-4C4B-90F3-2B1633DB7B41}" destId="{B1D81DB2-F943-D543-B3AB-E5861AB626D9}" srcOrd="2" destOrd="0" parTransId="{F57A5820-9F91-2D4F-AC64-B5C7BDCE1EE8}" sibTransId="{6627CFAB-4B15-A84A-BD39-8CD86845A302}"/>
    <dgm:cxn modelId="{9186794F-CBC1-6B4B-8E1E-D06EF6DECED8}" srcId="{FC0C7F4B-50E2-5644-B359-B0677B6A6A1D}" destId="{4EB30F63-B111-4C4B-90F3-2B1633DB7B41}" srcOrd="0" destOrd="0" parTransId="{1E184E21-CD1F-3749-A55B-2A0999E16115}" sibTransId="{D9B53879-E2E9-D845-8BC4-138A81E73529}"/>
    <dgm:cxn modelId="{040C0465-C723-304F-9B59-339C6F77C294}" type="presOf" srcId="{4EB30F63-B111-4C4B-90F3-2B1633DB7B41}" destId="{98A38409-6E43-1C48-A7CF-7620D503D27D}" srcOrd="0" destOrd="0" presId="urn:microsoft.com/office/officeart/2008/layout/LinedList"/>
    <dgm:cxn modelId="{6E4ED671-E10D-B642-9E42-C84E7DFED8FC}" type="presOf" srcId="{FC0C7F4B-50E2-5644-B359-B0677B6A6A1D}" destId="{24ED50E3-FDEB-E64A-969F-9E40D86ADF01}" srcOrd="0" destOrd="0" presId="urn:microsoft.com/office/officeart/2008/layout/LinedList"/>
    <dgm:cxn modelId="{5B54B175-D807-1249-BE1A-D2F39F895336}" type="presOf" srcId="{811ACABB-9077-464A-9A6B-40845D851C22}" destId="{C823750F-F09B-D545-976B-413ABBB8D673}" srcOrd="0" destOrd="0" presId="urn:microsoft.com/office/officeart/2008/layout/LinedList"/>
    <dgm:cxn modelId="{24E8A3A9-D6F9-DC48-B022-3D10A2C081BB}" srcId="{4EB30F63-B111-4C4B-90F3-2B1633DB7B41}" destId="{811ACABB-9077-464A-9A6B-40845D851C22}" srcOrd="0" destOrd="0" parTransId="{730D5431-34A0-D042-82AD-54F26B61C3A0}" sibTransId="{572C2A3D-4011-6548-B92F-BF9BBCABB9CA}"/>
    <dgm:cxn modelId="{08A0D9AE-DC0E-0746-9F8C-B37692206999}" type="presOf" srcId="{B1D81DB2-F943-D543-B3AB-E5861AB626D9}" destId="{F1DE2CD2-671C-FC45-A5D1-8C1B79A9600F}" srcOrd="0" destOrd="0" presId="urn:microsoft.com/office/officeart/2008/layout/LinedList"/>
    <dgm:cxn modelId="{3FA877DE-2250-DD4E-8ADD-EF5C2D6B0697}" type="presOf" srcId="{5B45A51E-2519-FA4D-9EE0-E839D7BF8759}" destId="{184DAC25-20CC-1B49-9360-34A0B37E5240}" srcOrd="0" destOrd="0" presId="urn:microsoft.com/office/officeart/2008/layout/LinedList"/>
    <dgm:cxn modelId="{D7655EE4-6537-D74D-BCBF-4EAF3BAB22D6}" srcId="{4EB30F63-B111-4C4B-90F3-2B1633DB7B41}" destId="{5B45A51E-2519-FA4D-9EE0-E839D7BF8759}" srcOrd="1" destOrd="0" parTransId="{AE302E12-DB55-B24E-B05F-CD2B15A6171C}" sibTransId="{FE45CDF4-71D2-5347-937D-27D89F0E501B}"/>
    <dgm:cxn modelId="{5A709A4F-AEE1-9640-AD26-E47CD351F63F}" type="presParOf" srcId="{24ED50E3-FDEB-E64A-969F-9E40D86ADF01}" destId="{97291820-991C-1A43-AD25-D3C6CB9E5042}" srcOrd="0" destOrd="0" presId="urn:microsoft.com/office/officeart/2008/layout/LinedList"/>
    <dgm:cxn modelId="{23438446-D4E0-3B4D-B233-7A35D3E86B7E}" type="presParOf" srcId="{24ED50E3-FDEB-E64A-969F-9E40D86ADF01}" destId="{A6698223-6736-4244-B8CF-E1D9DA62A053}" srcOrd="1" destOrd="0" presId="urn:microsoft.com/office/officeart/2008/layout/LinedList"/>
    <dgm:cxn modelId="{BCE34C6E-E637-F448-B588-B537BEE02BB2}" type="presParOf" srcId="{A6698223-6736-4244-B8CF-E1D9DA62A053}" destId="{98A38409-6E43-1C48-A7CF-7620D503D27D}" srcOrd="0" destOrd="0" presId="urn:microsoft.com/office/officeart/2008/layout/LinedList"/>
    <dgm:cxn modelId="{54B77F2E-8382-F542-8CF5-44A13D28DFA6}" type="presParOf" srcId="{A6698223-6736-4244-B8CF-E1D9DA62A053}" destId="{320C7D48-D76F-3C40-A8E7-E21BD093904F}" srcOrd="1" destOrd="0" presId="urn:microsoft.com/office/officeart/2008/layout/LinedList"/>
    <dgm:cxn modelId="{BEBEC29A-31E5-AC46-A809-6CB952226090}" type="presParOf" srcId="{320C7D48-D76F-3C40-A8E7-E21BD093904F}" destId="{A1578338-6CEB-F64C-981C-079BF124A7A1}" srcOrd="0" destOrd="0" presId="urn:microsoft.com/office/officeart/2008/layout/LinedList"/>
    <dgm:cxn modelId="{76C1608E-0CB8-3E43-9309-017ECC95906D}" type="presParOf" srcId="{320C7D48-D76F-3C40-A8E7-E21BD093904F}" destId="{88FFEC6C-7A1B-6A41-9ED4-0558D17771E1}" srcOrd="1" destOrd="0" presId="urn:microsoft.com/office/officeart/2008/layout/LinedList"/>
    <dgm:cxn modelId="{79C268A1-6BD0-D64E-8E80-F6B7245AFB85}" type="presParOf" srcId="{88FFEC6C-7A1B-6A41-9ED4-0558D17771E1}" destId="{BBAFE3B3-0645-C94C-8A06-F7DAB35885C8}" srcOrd="0" destOrd="0" presId="urn:microsoft.com/office/officeart/2008/layout/LinedList"/>
    <dgm:cxn modelId="{F6290C9E-53E3-D042-B650-C2D8D727C2ED}" type="presParOf" srcId="{88FFEC6C-7A1B-6A41-9ED4-0558D17771E1}" destId="{C823750F-F09B-D545-976B-413ABBB8D673}" srcOrd="1" destOrd="0" presId="urn:microsoft.com/office/officeart/2008/layout/LinedList"/>
    <dgm:cxn modelId="{013486BD-3E71-DC4D-8829-8D08BFD60542}" type="presParOf" srcId="{88FFEC6C-7A1B-6A41-9ED4-0558D17771E1}" destId="{EFEB4844-02A1-7241-9E5D-52706DF46BF5}" srcOrd="2" destOrd="0" presId="urn:microsoft.com/office/officeart/2008/layout/LinedList"/>
    <dgm:cxn modelId="{DDCCD54C-F641-CD48-A7D3-359F4A0BB113}" type="presParOf" srcId="{320C7D48-D76F-3C40-A8E7-E21BD093904F}" destId="{0BFEE0DE-D11B-074C-A335-965F4828ACE1}" srcOrd="2" destOrd="0" presId="urn:microsoft.com/office/officeart/2008/layout/LinedList"/>
    <dgm:cxn modelId="{07810606-2EC6-9045-914E-57E5980EE7DB}" type="presParOf" srcId="{320C7D48-D76F-3C40-A8E7-E21BD093904F}" destId="{8F4DB202-BD4A-694D-ACDA-35075F4B1D2A}" srcOrd="3" destOrd="0" presId="urn:microsoft.com/office/officeart/2008/layout/LinedList"/>
    <dgm:cxn modelId="{FA8100C7-5C9C-5B4C-B687-72C226D7EA5B}" type="presParOf" srcId="{320C7D48-D76F-3C40-A8E7-E21BD093904F}" destId="{365BE47D-4D89-CA4C-BC9D-A6C8BB7CF8E9}" srcOrd="4" destOrd="0" presId="urn:microsoft.com/office/officeart/2008/layout/LinedList"/>
    <dgm:cxn modelId="{0956FB0F-0CCE-B14D-A88F-C8E42C88A741}" type="presParOf" srcId="{365BE47D-4D89-CA4C-BC9D-A6C8BB7CF8E9}" destId="{54D8115C-EEF0-974D-AD85-6E3E845157AD}" srcOrd="0" destOrd="0" presId="urn:microsoft.com/office/officeart/2008/layout/LinedList"/>
    <dgm:cxn modelId="{02F8B015-A6BF-DA46-A88B-D79DB069ECEF}" type="presParOf" srcId="{365BE47D-4D89-CA4C-BC9D-A6C8BB7CF8E9}" destId="{184DAC25-20CC-1B49-9360-34A0B37E5240}" srcOrd="1" destOrd="0" presId="urn:microsoft.com/office/officeart/2008/layout/LinedList"/>
    <dgm:cxn modelId="{D108294A-77C2-C548-99A4-B50D26E83C90}" type="presParOf" srcId="{365BE47D-4D89-CA4C-BC9D-A6C8BB7CF8E9}" destId="{527D433A-1F65-3A4D-ACA1-194803273814}" srcOrd="2" destOrd="0" presId="urn:microsoft.com/office/officeart/2008/layout/LinedList"/>
    <dgm:cxn modelId="{ED1779D3-6F0F-E34F-A84F-12CE56B55079}" type="presParOf" srcId="{320C7D48-D76F-3C40-A8E7-E21BD093904F}" destId="{4F1B0BC5-8D50-6B46-9CC1-5B82DB515AC2}" srcOrd="5" destOrd="0" presId="urn:microsoft.com/office/officeart/2008/layout/LinedList"/>
    <dgm:cxn modelId="{9C54EE6F-36F5-D14A-BEEB-E239821B2ED0}" type="presParOf" srcId="{320C7D48-D76F-3C40-A8E7-E21BD093904F}" destId="{0C3CB537-11C5-BA48-ABEF-A4E7848EB653}" srcOrd="6" destOrd="0" presId="urn:microsoft.com/office/officeart/2008/layout/LinedList"/>
    <dgm:cxn modelId="{93F906BD-74D4-F645-96B1-44363BD7C6F3}" type="presParOf" srcId="{320C7D48-D76F-3C40-A8E7-E21BD093904F}" destId="{AB42ADEA-E7D8-634A-8DED-C98C90C93B86}" srcOrd="7" destOrd="0" presId="urn:microsoft.com/office/officeart/2008/layout/LinedList"/>
    <dgm:cxn modelId="{6A17FD7C-0564-F743-8EF6-BF85837AEBFF}" type="presParOf" srcId="{AB42ADEA-E7D8-634A-8DED-C98C90C93B86}" destId="{E2BB5028-87C0-804A-85B9-9A6D2372A382}" srcOrd="0" destOrd="0" presId="urn:microsoft.com/office/officeart/2008/layout/LinedList"/>
    <dgm:cxn modelId="{F64E8C72-575C-3447-BCD2-FD6829F369E1}" type="presParOf" srcId="{AB42ADEA-E7D8-634A-8DED-C98C90C93B86}" destId="{F1DE2CD2-671C-FC45-A5D1-8C1B79A9600F}" srcOrd="1" destOrd="0" presId="urn:microsoft.com/office/officeart/2008/layout/LinedList"/>
    <dgm:cxn modelId="{210E257F-AE8C-2B43-A1CE-183F918F4C97}" type="presParOf" srcId="{AB42ADEA-E7D8-634A-8DED-C98C90C93B86}" destId="{915B2393-24A3-4749-87D2-30F1C5F8A6F8}" srcOrd="2" destOrd="0" presId="urn:microsoft.com/office/officeart/2008/layout/LinedList"/>
    <dgm:cxn modelId="{0032933A-3FEF-C849-B921-E606FAA7F47B}" type="presParOf" srcId="{320C7D48-D76F-3C40-A8E7-E21BD093904F}" destId="{F2B88692-31DC-1543-ACFB-9FB0922001F5}" srcOrd="8" destOrd="0" presId="urn:microsoft.com/office/officeart/2008/layout/LinedList"/>
    <dgm:cxn modelId="{58F20D8E-1853-A041-B2EF-B7F497659205}" type="presParOf" srcId="{320C7D48-D76F-3C40-A8E7-E21BD093904F}" destId="{48D18C0B-4635-2948-8D4F-2E19088281B7}" srcOrd="9" destOrd="0" presId="urn:microsoft.com/office/officeart/2008/layout/LinedList"/>
    <dgm:cxn modelId="{7B57A464-E48B-0D4A-8890-A5EA7DCF2EDB}" type="presParOf" srcId="{320C7D48-D76F-3C40-A8E7-E21BD093904F}" destId="{FAA034ED-C11B-8845-A882-C36935511DDF}" srcOrd="10" destOrd="0" presId="urn:microsoft.com/office/officeart/2008/layout/LinedList"/>
    <dgm:cxn modelId="{59940CC8-0F0A-2346-B9B8-6044977C4896}" type="presParOf" srcId="{FAA034ED-C11B-8845-A882-C36935511DDF}" destId="{C8AC5BB0-6B2A-5D46-8144-977AEAD052FC}" srcOrd="0" destOrd="0" presId="urn:microsoft.com/office/officeart/2008/layout/LinedList"/>
    <dgm:cxn modelId="{1DAE5F3F-6F6D-B147-94E6-463E16488ECF}" type="presParOf" srcId="{FAA034ED-C11B-8845-A882-C36935511DDF}" destId="{2738E229-F314-B142-8BAE-6FAE0D623F15}" srcOrd="1" destOrd="0" presId="urn:microsoft.com/office/officeart/2008/layout/LinedList"/>
    <dgm:cxn modelId="{F9041FAB-58A4-4C40-99E4-4DEC3A7FC56C}" type="presParOf" srcId="{FAA034ED-C11B-8845-A882-C36935511DDF}" destId="{1BB6B43A-BBA3-CA46-AEA0-07D6A021CAE8}" srcOrd="2" destOrd="0" presId="urn:microsoft.com/office/officeart/2008/layout/LinedList"/>
    <dgm:cxn modelId="{4DABFE8B-8A2E-8843-A1EC-48657EB64AE6}" type="presParOf" srcId="{320C7D48-D76F-3C40-A8E7-E21BD093904F}" destId="{23EA361C-4EA1-AC4D-8254-756C0F376FB4}" srcOrd="11" destOrd="0" presId="urn:microsoft.com/office/officeart/2008/layout/LinedList"/>
    <dgm:cxn modelId="{E697194E-E413-DA4F-AE6E-07BC85F6557C}" type="presParOf" srcId="{320C7D48-D76F-3C40-A8E7-E21BD093904F}" destId="{0F73EF22-4233-9849-ACB7-2336B2650355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91820-991C-1A43-AD25-D3C6CB9E504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38409-6E43-1C48-A7CF-7620D503D27D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Architecture</a:t>
          </a:r>
        </a:p>
      </dsp:txBody>
      <dsp:txXfrm>
        <a:off x="0" y="0"/>
        <a:ext cx="1625600" cy="5418667"/>
      </dsp:txXfrm>
    </dsp:sp>
    <dsp:sp modelId="{C823750F-F09B-D545-976B-413ABBB8D673}">
      <dsp:nvSpPr>
        <dsp:cNvPr id="0" name=""/>
        <dsp:cNvSpPr/>
      </dsp:nvSpPr>
      <dsp:spPr>
        <a:xfrm>
          <a:off x="1747520" y="63698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Website is hosted on AWS S3 with </a:t>
          </a:r>
          <a:r>
            <a:rPr lang="en-US" sz="3300" kern="1200" dirty="0" err="1"/>
            <a:t>cloudfront</a:t>
          </a:r>
          <a:endParaRPr lang="en-US" sz="3300" kern="1200" dirty="0"/>
        </a:p>
      </dsp:txBody>
      <dsp:txXfrm>
        <a:off x="1747520" y="63698"/>
        <a:ext cx="6380480" cy="1273968"/>
      </dsp:txXfrm>
    </dsp:sp>
    <dsp:sp modelId="{0BFEE0DE-D11B-074C-A335-965F4828ACE1}">
      <dsp:nvSpPr>
        <dsp:cNvPr id="0" name=""/>
        <dsp:cNvSpPr/>
      </dsp:nvSpPr>
      <dsp:spPr>
        <a:xfrm>
          <a:off x="1625599" y="133766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DAC25-20CC-1B49-9360-34A0B37E5240}">
      <dsp:nvSpPr>
        <dsp:cNvPr id="0" name=""/>
        <dsp:cNvSpPr/>
      </dsp:nvSpPr>
      <dsp:spPr>
        <a:xfrm>
          <a:off x="1747520" y="1401365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Serverless API backend using AWS Lambda</a:t>
          </a:r>
        </a:p>
      </dsp:txBody>
      <dsp:txXfrm>
        <a:off x="1747520" y="1401365"/>
        <a:ext cx="6380480" cy="1273968"/>
      </dsp:txXfrm>
    </dsp:sp>
    <dsp:sp modelId="{4F1B0BC5-8D50-6B46-9CC1-5B82DB515AC2}">
      <dsp:nvSpPr>
        <dsp:cNvPr id="0" name=""/>
        <dsp:cNvSpPr/>
      </dsp:nvSpPr>
      <dsp:spPr>
        <a:xfrm>
          <a:off x="1625599" y="267533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E2CD2-671C-FC45-A5D1-8C1B79A9600F}">
      <dsp:nvSpPr>
        <dsp:cNvPr id="0" name=""/>
        <dsp:cNvSpPr/>
      </dsp:nvSpPr>
      <dsp:spPr>
        <a:xfrm>
          <a:off x="1747520" y="2739032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Authentication and Authorization via AWS Cognito and AWS Gateway</a:t>
          </a:r>
        </a:p>
      </dsp:txBody>
      <dsp:txXfrm>
        <a:off x="1747520" y="2739032"/>
        <a:ext cx="6380480" cy="1273968"/>
      </dsp:txXfrm>
    </dsp:sp>
    <dsp:sp modelId="{F2B88692-31DC-1543-ACFB-9FB0922001F5}">
      <dsp:nvSpPr>
        <dsp:cNvPr id="0" name=""/>
        <dsp:cNvSpPr/>
      </dsp:nvSpPr>
      <dsp:spPr>
        <a:xfrm>
          <a:off x="1625599" y="401300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8E229-F314-B142-8BAE-6FAE0D623F15}">
      <dsp:nvSpPr>
        <dsp:cNvPr id="0" name=""/>
        <dsp:cNvSpPr/>
      </dsp:nvSpPr>
      <dsp:spPr>
        <a:xfrm>
          <a:off x="1747520" y="4076700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GraphQL</a:t>
          </a:r>
          <a:r>
            <a:rPr lang="en-US" sz="3300" kern="1200" dirty="0"/>
            <a:t> to handle RDS and NOSQL databases</a:t>
          </a:r>
        </a:p>
      </dsp:txBody>
      <dsp:txXfrm>
        <a:off x="1747520" y="4076700"/>
        <a:ext cx="6380480" cy="1273968"/>
      </dsp:txXfrm>
    </dsp:sp>
    <dsp:sp modelId="{23EA361C-4EA1-AC4D-8254-756C0F376FB4}">
      <dsp:nvSpPr>
        <dsp:cNvPr id="0" name=""/>
        <dsp:cNvSpPr/>
      </dsp:nvSpPr>
      <dsp:spPr>
        <a:xfrm>
          <a:off x="1625599" y="535066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CA55-2D8A-F94C-9ADB-6C11C05BE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15B31-6AC1-1C4F-93F3-90768F4CA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EBF5-1133-F64A-B3AB-C80277BB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BDA1-B1C2-A449-BBF4-D200DA56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28E0-75E2-5140-977A-E8BAA981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C062-14F1-FD4E-88C3-7852DCDD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7777E-AEB6-B042-B251-EED30A24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6DE5-ABD5-ED4F-B2EE-54BCF59B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4820-1FE8-4A49-9F88-180E64A2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997F3-C701-504B-ADA5-091A1B48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57CB1-8497-0746-AA0B-22F516832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3A950-E055-964A-AF87-0A9D9767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6577-AF9E-1845-A96F-AA6A968F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33B0-3059-ED4A-B793-0471495A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CFA3-CAFD-2A46-BE11-D052150D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5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5A2B-E626-8144-BCF6-C321C240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41FB-7432-3C4F-8DD3-C4B23748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10CE-4901-FB4F-960B-B224D153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4324-FB2A-F34D-A667-C61C1DCA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F794-3064-9D48-832A-E41D55BB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863D-98C0-624A-878E-01BBD73F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5EDD4-15B8-4D4A-B99C-B8429A5A9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AF9A-B7AF-A44D-91AB-2C535F5F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BFDB-7D67-9E44-882E-A3E56D2F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12EC-50A0-9744-88D2-F5DEA51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0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9D0E-DEE8-8842-B855-4EAB38E2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427B-4EFA-774C-81A2-5506D1AEB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E546-8B46-6041-BCDF-5289F798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54932-C094-A447-974B-161B2AA1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7F50-003A-2449-8F08-661F65D2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32C7-A25A-6D4A-A627-7E6B79FC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B82-8828-CE4D-974C-1045CACF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9948B-BF2D-034D-B5C8-57CF123CB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FA891-F935-2044-9423-F63D8EDB1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92CA3-6EF6-7240-A1C6-7A2BC859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578E2-968B-A648-AF3A-6EF13F198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12CCE-31FE-8B4A-8A4C-4CD8A9E6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D07A1-F833-CD47-B32F-2B6143C3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39E86-4B1E-3449-987D-EECC76D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4376-AE7C-9B42-B022-2E2D1A05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C136A-D0F8-9F46-8921-95EBE66A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85A73-BC97-D542-975F-828EA89D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6FF7B-DA34-884D-A651-4C786E38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876F2-2987-C54C-9BBF-DA4527CA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8FD4F-E1A5-BD4B-94FF-A7C7285B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165AA-9C3D-8A48-B024-A92A0590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F1C9-74F7-5041-8D95-D756640D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247D-F525-F14A-B123-78D438A6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6B0F3-2ED3-BB4B-8DC9-33FD58D29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19025-8BF4-194C-9A66-43330EDC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36837-52A4-114D-BD37-A770B1A1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3B985-5F41-CC4D-A623-BE621E1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4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1920-3791-754A-B26D-6D3D5B93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59FBF-A9F2-6541-8C23-B455FFD4F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99704-E060-1C40-A758-CB030B3B6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2175A-63F2-B947-BDDC-0B413E28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7A72-D339-594C-AF79-C020F2AB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F2BB8-01E8-174B-8CB4-316A9130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0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0B273-FBEB-F14C-A4A2-263323E0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E5796-571C-114E-8B9C-B507D2B3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975E-DE4C-0344-97C2-3AB6E8BB6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513F-306F-8040-AE39-F07B9E681EF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E19B-C309-CB41-A607-1FDACBA63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C070-6A3A-A744-B494-244092A3A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067F-A290-3849-B034-2EA853E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4956B-EC35-C84F-905A-726056AF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8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C51541-E7FA-0A4E-BC5F-65040F21A444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79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70133C-703A-DE41-832E-3D3FC33AAC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4256" y="695282"/>
          <a:ext cx="1076553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692">
                  <a:extLst>
                    <a:ext uri="{9D8B030D-6E8A-4147-A177-3AD203B41FA5}">
                      <a16:colId xmlns:a16="http://schemas.microsoft.com/office/drawing/2014/main" val="1998045068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2144867210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2309978359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351713104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2260259130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8538257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313413114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2604265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4596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MARCH 31 – APRIL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903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83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07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535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4254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APRIL 7 – APRIL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175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81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2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2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40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A81E5EF-FCFA-3E4C-848C-A3031385B0F3}"/>
              </a:ext>
            </a:extLst>
          </p:cNvPr>
          <p:cNvSpPr/>
          <p:nvPr/>
        </p:nvSpPr>
        <p:spPr>
          <a:xfrm>
            <a:off x="3267456" y="1133856"/>
            <a:ext cx="7924798" cy="24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Setup development machines [all]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3615AF-993A-0F4B-9008-335EC0500F85}"/>
              </a:ext>
            </a:extLst>
          </p:cNvPr>
          <p:cNvSpPr/>
          <p:nvPr/>
        </p:nvSpPr>
        <p:spPr>
          <a:xfrm>
            <a:off x="4547615" y="1500462"/>
            <a:ext cx="6644639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Setup </a:t>
            </a:r>
            <a:r>
              <a:rPr lang="en-US" sz="1200" dirty="0" err="1">
                <a:solidFill>
                  <a:schemeClr val="bg1"/>
                </a:solidFill>
              </a:rPr>
              <a:t>aws</a:t>
            </a:r>
            <a:r>
              <a:rPr lang="en-US" sz="1200" dirty="0">
                <a:solidFill>
                  <a:schemeClr val="bg1"/>
                </a:solidFill>
              </a:rPr>
              <a:t> architecture  [jay][</a:t>
            </a:r>
            <a:r>
              <a:rPr lang="en-US" sz="1200" dirty="0" err="1">
                <a:solidFill>
                  <a:schemeClr val="bg1"/>
                </a:solidFill>
              </a:rPr>
              <a:t>arif</a:t>
            </a:r>
            <a:r>
              <a:rPr lang="en-US" sz="12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07B47-FBBD-2843-AFD0-B43B8F588DAA}"/>
              </a:ext>
            </a:extLst>
          </p:cNvPr>
          <p:cNvSpPr/>
          <p:nvPr/>
        </p:nvSpPr>
        <p:spPr>
          <a:xfrm>
            <a:off x="4547615" y="1868760"/>
            <a:ext cx="2596897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Buy </a:t>
            </a:r>
            <a:r>
              <a:rPr lang="en-US" sz="1200" dirty="0" err="1">
                <a:solidFill>
                  <a:schemeClr val="bg1"/>
                </a:solidFill>
              </a:rPr>
              <a:t>udemy</a:t>
            </a:r>
            <a:r>
              <a:rPr lang="en-US" sz="1200" dirty="0">
                <a:solidFill>
                  <a:schemeClr val="bg1"/>
                </a:solidFill>
              </a:rPr>
              <a:t> courses [jay]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5DC5D4-56DA-BC46-9F82-35E90B23DA57}"/>
              </a:ext>
            </a:extLst>
          </p:cNvPr>
          <p:cNvSpPr/>
          <p:nvPr/>
        </p:nvSpPr>
        <p:spPr>
          <a:xfrm>
            <a:off x="5931407" y="2210644"/>
            <a:ext cx="5260847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Learn angular + ionic [all]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FFF6C4-D922-0443-A98F-CD7CE0FA25C5}"/>
              </a:ext>
            </a:extLst>
          </p:cNvPr>
          <p:cNvSpPr/>
          <p:nvPr/>
        </p:nvSpPr>
        <p:spPr>
          <a:xfrm>
            <a:off x="5931407" y="2603584"/>
            <a:ext cx="5260847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Build login + </a:t>
            </a:r>
            <a:r>
              <a:rPr lang="en-US" sz="1200" dirty="0" err="1">
                <a:solidFill>
                  <a:schemeClr val="bg1"/>
                </a:solidFill>
              </a:rPr>
              <a:t>cognito</a:t>
            </a:r>
            <a:r>
              <a:rPr lang="en-US" sz="1200" dirty="0">
                <a:solidFill>
                  <a:schemeClr val="bg1"/>
                </a:solidFill>
              </a:rPr>
              <a:t> [all]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C551D-65AD-EA40-AAA7-28BF03457361}"/>
              </a:ext>
            </a:extLst>
          </p:cNvPr>
          <p:cNvSpPr/>
          <p:nvPr/>
        </p:nvSpPr>
        <p:spPr>
          <a:xfrm>
            <a:off x="1917192" y="3705944"/>
            <a:ext cx="2596898" cy="242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Build Inbound call page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D73091-2334-6543-9453-C5CCC8218863}"/>
              </a:ext>
            </a:extLst>
          </p:cNvPr>
          <p:cNvSpPr/>
          <p:nvPr/>
        </p:nvSpPr>
        <p:spPr>
          <a:xfrm>
            <a:off x="1917192" y="2996524"/>
            <a:ext cx="9275062" cy="24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Learn angular + ionic [all]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E86CAC-739D-FA4F-8F96-E5F885CF31DE}"/>
              </a:ext>
            </a:extLst>
          </p:cNvPr>
          <p:cNvSpPr/>
          <p:nvPr/>
        </p:nvSpPr>
        <p:spPr>
          <a:xfrm>
            <a:off x="1917192" y="3326888"/>
            <a:ext cx="9275062" cy="24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Learn angular + </a:t>
            </a:r>
            <a:r>
              <a:rPr lang="en-US" sz="1200" dirty="0" err="1">
                <a:solidFill>
                  <a:schemeClr val="bg1"/>
                </a:solidFill>
              </a:rPr>
              <a:t>graphql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mongodb</a:t>
            </a:r>
            <a:r>
              <a:rPr lang="en-US" sz="1200" dirty="0">
                <a:solidFill>
                  <a:schemeClr val="bg1"/>
                </a:solidFill>
              </a:rPr>
              <a:t> [all]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F2A29-57C0-9C4E-8679-4337DD4AC6C5}"/>
              </a:ext>
            </a:extLst>
          </p:cNvPr>
          <p:cNvSpPr/>
          <p:nvPr/>
        </p:nvSpPr>
        <p:spPr>
          <a:xfrm>
            <a:off x="4599431" y="3705944"/>
            <a:ext cx="6592823" cy="242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Integrate inbound call page + </a:t>
            </a:r>
            <a:r>
              <a:rPr lang="en-US" sz="1200" dirty="0" err="1">
                <a:solidFill>
                  <a:schemeClr val="bg1"/>
                </a:solidFill>
              </a:rPr>
              <a:t>graphql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err="1">
                <a:solidFill>
                  <a:schemeClr val="bg1"/>
                </a:solidFill>
              </a:rPr>
              <a:t>mongodb</a:t>
            </a:r>
            <a:r>
              <a:rPr lang="en-US" sz="1200" dirty="0">
                <a:solidFill>
                  <a:schemeClr val="bg1"/>
                </a:solidFill>
              </a:rPr>
              <a:t> [all]</a:t>
            </a:r>
          </a:p>
        </p:txBody>
      </p:sp>
    </p:spTree>
    <p:extLst>
      <p:ext uri="{BB962C8B-B14F-4D97-AF65-F5344CB8AC3E}">
        <p14:creationId xmlns:p14="http://schemas.microsoft.com/office/powerpoint/2010/main" val="356256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85C3352-FDBE-7242-B2B5-AFA2C9D7E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121920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2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1DE68-55BB-2546-BE8C-1252D8E44364}"/>
              </a:ext>
            </a:extLst>
          </p:cNvPr>
          <p:cNvSpPr txBox="1"/>
          <p:nvPr/>
        </p:nvSpPr>
        <p:spPr>
          <a:xfrm>
            <a:off x="452247" y="146304"/>
            <a:ext cx="390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router</a:t>
            </a:r>
          </a:p>
          <a:p>
            <a:r>
              <a:rPr lang="en-US" dirty="0"/>
              <a:t>https://d1eogw63z1cfv8.cloudfront.net</a:t>
            </a:r>
          </a:p>
        </p:txBody>
      </p:sp>
    </p:spTree>
    <p:extLst>
      <p:ext uri="{BB962C8B-B14F-4D97-AF65-F5344CB8AC3E}">
        <p14:creationId xmlns:p14="http://schemas.microsoft.com/office/powerpoint/2010/main" val="320921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EC3697D-273D-5843-855E-3AFB1F2E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324"/>
            <a:ext cx="12192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2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AB8494C-1532-534A-802B-406CFB2667EF}"/>
              </a:ext>
            </a:extLst>
          </p:cNvPr>
          <p:cNvSpPr/>
          <p:nvPr/>
        </p:nvSpPr>
        <p:spPr>
          <a:xfrm>
            <a:off x="4160044" y="857248"/>
            <a:ext cx="3871912" cy="5811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Authenticate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EAD6CF-80EA-B641-9F4C-7349DCDBC45E}"/>
              </a:ext>
            </a:extLst>
          </p:cNvPr>
          <p:cNvSpPr/>
          <p:nvPr/>
        </p:nvSpPr>
        <p:spPr>
          <a:xfrm>
            <a:off x="157164" y="857248"/>
            <a:ext cx="3871912" cy="5811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/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2C4F164D-3449-C246-8F35-6BB69C4D4D3B}"/>
              </a:ext>
            </a:extLst>
          </p:cNvPr>
          <p:cNvSpPr/>
          <p:nvPr/>
        </p:nvSpPr>
        <p:spPr>
          <a:xfrm>
            <a:off x="391207" y="3339040"/>
            <a:ext cx="3472405" cy="37689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38" name="Process 37">
            <a:extLst>
              <a:ext uri="{FF2B5EF4-FFF2-40B4-BE49-F238E27FC236}">
                <a16:creationId xmlns:a16="http://schemas.microsoft.com/office/drawing/2014/main" id="{152753E1-6A11-CC45-A928-DA90849EC124}"/>
              </a:ext>
            </a:extLst>
          </p:cNvPr>
          <p:cNvSpPr/>
          <p:nvPr/>
        </p:nvSpPr>
        <p:spPr>
          <a:xfrm>
            <a:off x="391207" y="3736997"/>
            <a:ext cx="3472405" cy="37689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password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56F8DFFD-6A40-F640-8B25-56F9D467B054}"/>
              </a:ext>
            </a:extLst>
          </p:cNvPr>
          <p:cNvSpPr/>
          <p:nvPr/>
        </p:nvSpPr>
        <p:spPr>
          <a:xfrm>
            <a:off x="4359797" y="3352256"/>
            <a:ext cx="3472405" cy="3847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Enter code</a:t>
            </a:r>
          </a:p>
        </p:txBody>
      </p:sp>
      <p:sp>
        <p:nvSpPr>
          <p:cNvPr id="46" name="Process 45">
            <a:extLst>
              <a:ext uri="{FF2B5EF4-FFF2-40B4-BE49-F238E27FC236}">
                <a16:creationId xmlns:a16="http://schemas.microsoft.com/office/drawing/2014/main" id="{6CD31D52-7E4E-754F-8D7C-F79FFE41C8BE}"/>
              </a:ext>
            </a:extLst>
          </p:cNvPr>
          <p:cNvSpPr/>
          <p:nvPr/>
        </p:nvSpPr>
        <p:spPr>
          <a:xfrm>
            <a:off x="391207" y="4277778"/>
            <a:ext cx="3472405" cy="37689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D371A-87ED-8C44-91A5-6FBF9D8C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" y="823496"/>
            <a:ext cx="3932302" cy="1954214"/>
          </a:xfrm>
          <a:prstGeom prst="rect">
            <a:avLst/>
          </a:prstGeom>
        </p:spPr>
      </p:pic>
      <p:sp>
        <p:nvSpPr>
          <p:cNvPr id="52" name="Right Arrow 51">
            <a:extLst>
              <a:ext uri="{FF2B5EF4-FFF2-40B4-BE49-F238E27FC236}">
                <a16:creationId xmlns:a16="http://schemas.microsoft.com/office/drawing/2014/main" id="{11AD69B7-E20D-D34B-8F75-A1E5B0E6597B}"/>
              </a:ext>
            </a:extLst>
          </p:cNvPr>
          <p:cNvSpPr/>
          <p:nvPr/>
        </p:nvSpPr>
        <p:spPr>
          <a:xfrm>
            <a:off x="3767127" y="4147646"/>
            <a:ext cx="689363" cy="64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20DA9-C37D-B546-9521-8917817D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28" y="1590596"/>
            <a:ext cx="3175520" cy="7350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512840-C422-CB40-8727-AFFE65BE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848" y="823496"/>
            <a:ext cx="3932302" cy="1954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5EC880-4001-E24E-8FA1-F6CF27B03DCA}"/>
              </a:ext>
            </a:extLst>
          </p:cNvPr>
          <p:cNvSpPr txBox="1"/>
          <p:nvPr/>
        </p:nvSpPr>
        <p:spPr>
          <a:xfrm>
            <a:off x="140779" y="115903"/>
            <a:ext cx="849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aws-amplify.github.io</a:t>
            </a:r>
            <a:r>
              <a:rPr lang="en-US" dirty="0"/>
              <a:t>/docs/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authentication#common-authentication-use-cases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6D5BB-2602-664D-9C98-5DE2C90C06A1}"/>
              </a:ext>
            </a:extLst>
          </p:cNvPr>
          <p:cNvSpPr txBox="1"/>
          <p:nvPr/>
        </p:nvSpPr>
        <p:spPr>
          <a:xfrm>
            <a:off x="157164" y="505893"/>
            <a:ext cx="57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aws-amplify.github.io</a:t>
            </a:r>
            <a:r>
              <a:rPr lang="en-US" dirty="0"/>
              <a:t>/docs/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angular#components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A8D59-44F1-A54C-B65D-3E0B4D327244}"/>
              </a:ext>
            </a:extLst>
          </p:cNvPr>
          <p:cNvSpPr txBox="1"/>
          <p:nvPr/>
        </p:nvSpPr>
        <p:spPr>
          <a:xfrm>
            <a:off x="8892540" y="1800603"/>
            <a:ext cx="31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UDEMY: </a:t>
            </a:r>
            <a:r>
              <a:rPr lang="en-US" dirty="0" err="1"/>
              <a:t>cognito</a:t>
            </a:r>
            <a:r>
              <a:rPr lang="en-US"/>
              <a:t> course</a:t>
            </a:r>
          </a:p>
        </p:txBody>
      </p:sp>
    </p:spTree>
    <p:extLst>
      <p:ext uri="{BB962C8B-B14F-4D97-AF65-F5344CB8AC3E}">
        <p14:creationId xmlns:p14="http://schemas.microsoft.com/office/powerpoint/2010/main" val="146171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8CDA90-EE7E-DC4F-ABBB-F354BA7B5001}"/>
              </a:ext>
            </a:extLst>
          </p:cNvPr>
          <p:cNvSpPr/>
          <p:nvPr/>
        </p:nvSpPr>
        <p:spPr>
          <a:xfrm>
            <a:off x="8183404" y="857249"/>
            <a:ext cx="3871912" cy="5811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Details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C3F17841-21EF-B94C-BE09-580D65E15075}"/>
              </a:ext>
            </a:extLst>
          </p:cNvPr>
          <p:cNvSpPr/>
          <p:nvPr/>
        </p:nvSpPr>
        <p:spPr>
          <a:xfrm>
            <a:off x="8383157" y="1697959"/>
            <a:ext cx="3472405" cy="32339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4B343-EECD-0343-AD94-0604B6605EF6}"/>
              </a:ext>
            </a:extLst>
          </p:cNvPr>
          <p:cNvSpPr txBox="1"/>
          <p:nvPr/>
        </p:nvSpPr>
        <p:spPr>
          <a:xfrm>
            <a:off x="8383157" y="12304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AB8494C-1532-534A-802B-406CFB2667EF}"/>
              </a:ext>
            </a:extLst>
          </p:cNvPr>
          <p:cNvSpPr/>
          <p:nvPr/>
        </p:nvSpPr>
        <p:spPr>
          <a:xfrm>
            <a:off x="4160044" y="857248"/>
            <a:ext cx="3871912" cy="5811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Details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EAD6CF-80EA-B641-9F4C-7349DCDBC45E}"/>
              </a:ext>
            </a:extLst>
          </p:cNvPr>
          <p:cNvSpPr/>
          <p:nvPr/>
        </p:nvSpPr>
        <p:spPr>
          <a:xfrm>
            <a:off x="157164" y="857248"/>
            <a:ext cx="3871912" cy="5811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Sales Agents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EC0EDA62-5DFA-B041-B143-AD00ADFF6C97}"/>
              </a:ext>
            </a:extLst>
          </p:cNvPr>
          <p:cNvSpPr/>
          <p:nvPr/>
        </p:nvSpPr>
        <p:spPr>
          <a:xfrm>
            <a:off x="356917" y="1679407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Name, email</a:t>
            </a:r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63D0B1D9-B385-DB41-B818-A69A0718BAA7}"/>
              </a:ext>
            </a:extLst>
          </p:cNvPr>
          <p:cNvSpPr/>
          <p:nvPr/>
        </p:nvSpPr>
        <p:spPr>
          <a:xfrm>
            <a:off x="356917" y="2141072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D856252B-149C-A544-8C50-B547EB45275F}"/>
              </a:ext>
            </a:extLst>
          </p:cNvPr>
          <p:cNvSpPr/>
          <p:nvPr/>
        </p:nvSpPr>
        <p:spPr>
          <a:xfrm>
            <a:off x="357778" y="2503106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2C4F164D-3449-C246-8F35-6BB69C4D4D3B}"/>
              </a:ext>
            </a:extLst>
          </p:cNvPr>
          <p:cNvSpPr/>
          <p:nvPr/>
        </p:nvSpPr>
        <p:spPr>
          <a:xfrm>
            <a:off x="356917" y="2857976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rocess 37">
            <a:extLst>
              <a:ext uri="{FF2B5EF4-FFF2-40B4-BE49-F238E27FC236}">
                <a16:creationId xmlns:a16="http://schemas.microsoft.com/office/drawing/2014/main" id="{152753E1-6A11-CC45-A928-DA90849EC124}"/>
              </a:ext>
            </a:extLst>
          </p:cNvPr>
          <p:cNvSpPr/>
          <p:nvPr/>
        </p:nvSpPr>
        <p:spPr>
          <a:xfrm>
            <a:off x="357778" y="3220010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rocess 38">
            <a:extLst>
              <a:ext uri="{FF2B5EF4-FFF2-40B4-BE49-F238E27FC236}">
                <a16:creationId xmlns:a16="http://schemas.microsoft.com/office/drawing/2014/main" id="{92352037-57F5-8F4F-9F56-50B8D5E4E4D0}"/>
              </a:ext>
            </a:extLst>
          </p:cNvPr>
          <p:cNvSpPr/>
          <p:nvPr/>
        </p:nvSpPr>
        <p:spPr>
          <a:xfrm>
            <a:off x="356917" y="3574880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</a:p>
        </p:txBody>
      </p:sp>
      <p:sp>
        <p:nvSpPr>
          <p:cNvPr id="40" name="Process 39">
            <a:extLst>
              <a:ext uri="{FF2B5EF4-FFF2-40B4-BE49-F238E27FC236}">
                <a16:creationId xmlns:a16="http://schemas.microsoft.com/office/drawing/2014/main" id="{5F12A08E-DCC2-F34B-887C-B419E2339146}"/>
              </a:ext>
            </a:extLst>
          </p:cNvPr>
          <p:cNvSpPr/>
          <p:nvPr/>
        </p:nvSpPr>
        <p:spPr>
          <a:xfrm>
            <a:off x="357778" y="3936914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rocess 40">
            <a:extLst>
              <a:ext uri="{FF2B5EF4-FFF2-40B4-BE49-F238E27FC236}">
                <a16:creationId xmlns:a16="http://schemas.microsoft.com/office/drawing/2014/main" id="{0DEA56B4-1CBB-BD42-B62C-BCDEDB468939}"/>
              </a:ext>
            </a:extLst>
          </p:cNvPr>
          <p:cNvSpPr/>
          <p:nvPr/>
        </p:nvSpPr>
        <p:spPr>
          <a:xfrm>
            <a:off x="356917" y="4291784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2749A151-FBE9-FE4E-B622-635E103E39E6}"/>
              </a:ext>
            </a:extLst>
          </p:cNvPr>
          <p:cNvSpPr/>
          <p:nvPr/>
        </p:nvSpPr>
        <p:spPr>
          <a:xfrm>
            <a:off x="4359797" y="1697959"/>
            <a:ext cx="3472405" cy="11600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Company:</a:t>
            </a:r>
          </a:p>
          <a:p>
            <a:r>
              <a:rPr lang="en-US" dirty="0"/>
              <a:t>Phone: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B6A90E-3CF1-4F43-9101-3D23C8ED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67" y="1303942"/>
            <a:ext cx="396697" cy="3233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B38BCE8-191D-BC42-956F-49F50100EC61}"/>
              </a:ext>
            </a:extLst>
          </p:cNvPr>
          <p:cNvSpPr txBox="1"/>
          <p:nvPr/>
        </p:nvSpPr>
        <p:spPr>
          <a:xfrm>
            <a:off x="4359797" y="12670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11AD69B7-E20D-D34B-8F75-A1E5B0E6597B}"/>
              </a:ext>
            </a:extLst>
          </p:cNvPr>
          <p:cNvSpPr/>
          <p:nvPr/>
        </p:nvSpPr>
        <p:spPr>
          <a:xfrm>
            <a:off x="3760119" y="2325670"/>
            <a:ext cx="689363" cy="64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28571174-E4C9-8B4D-A9D4-47FB5CD684AC}"/>
              </a:ext>
            </a:extLst>
          </p:cNvPr>
          <p:cNvSpPr/>
          <p:nvPr/>
        </p:nvSpPr>
        <p:spPr>
          <a:xfrm>
            <a:off x="7890380" y="1515282"/>
            <a:ext cx="717172" cy="64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Click+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56F8DFFD-6A40-F640-8B25-56F9D467B054}"/>
              </a:ext>
            </a:extLst>
          </p:cNvPr>
          <p:cNvSpPr/>
          <p:nvPr/>
        </p:nvSpPr>
        <p:spPr>
          <a:xfrm>
            <a:off x="4359797" y="3352256"/>
            <a:ext cx="3472405" cy="6741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  <a:p>
            <a:r>
              <a:rPr lang="en-US" dirty="0"/>
              <a:t>Email</a:t>
            </a:r>
          </a:p>
        </p:txBody>
      </p:sp>
      <p:sp>
        <p:nvSpPr>
          <p:cNvPr id="26" name="Process 25">
            <a:extLst>
              <a:ext uri="{FF2B5EF4-FFF2-40B4-BE49-F238E27FC236}">
                <a16:creationId xmlns:a16="http://schemas.microsoft.com/office/drawing/2014/main" id="{00BA7249-6BE8-094B-9689-A63540EB87F2}"/>
              </a:ext>
            </a:extLst>
          </p:cNvPr>
          <p:cNvSpPr/>
          <p:nvPr/>
        </p:nvSpPr>
        <p:spPr>
          <a:xfrm>
            <a:off x="4348367" y="4450010"/>
            <a:ext cx="3472405" cy="6741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  <a:p>
            <a:r>
              <a:rPr lang="en-US" dirty="0"/>
              <a:t>Email: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F387E9-C341-1F4B-98EA-24C77A3E1D60}"/>
              </a:ext>
            </a:extLst>
          </p:cNvPr>
          <p:cNvSpPr txBox="1"/>
          <p:nvPr/>
        </p:nvSpPr>
        <p:spPr>
          <a:xfrm>
            <a:off x="310289" y="122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37" name="Process 36">
            <a:extLst>
              <a:ext uri="{FF2B5EF4-FFF2-40B4-BE49-F238E27FC236}">
                <a16:creationId xmlns:a16="http://schemas.microsoft.com/office/drawing/2014/main" id="{A0EC6BBA-4E2D-7C49-8EEA-1973A5FDB049}"/>
              </a:ext>
            </a:extLst>
          </p:cNvPr>
          <p:cNvSpPr/>
          <p:nvPr/>
        </p:nvSpPr>
        <p:spPr>
          <a:xfrm>
            <a:off x="336438" y="4655149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</a:p>
        </p:txBody>
      </p:sp>
      <p:sp>
        <p:nvSpPr>
          <p:cNvPr id="42" name="Process 41">
            <a:extLst>
              <a:ext uri="{FF2B5EF4-FFF2-40B4-BE49-F238E27FC236}">
                <a16:creationId xmlns:a16="http://schemas.microsoft.com/office/drawing/2014/main" id="{3F6D368D-3AAC-F842-9FDD-10765330551F}"/>
              </a:ext>
            </a:extLst>
          </p:cNvPr>
          <p:cNvSpPr/>
          <p:nvPr/>
        </p:nvSpPr>
        <p:spPr>
          <a:xfrm>
            <a:off x="337299" y="5017183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rocess 44">
            <a:extLst>
              <a:ext uri="{FF2B5EF4-FFF2-40B4-BE49-F238E27FC236}">
                <a16:creationId xmlns:a16="http://schemas.microsoft.com/office/drawing/2014/main" id="{D9337FB3-BE7E-344A-B592-69E65902CA29}"/>
              </a:ext>
            </a:extLst>
          </p:cNvPr>
          <p:cNvSpPr/>
          <p:nvPr/>
        </p:nvSpPr>
        <p:spPr>
          <a:xfrm>
            <a:off x="336438" y="5372053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rocess 49">
            <a:extLst>
              <a:ext uri="{FF2B5EF4-FFF2-40B4-BE49-F238E27FC236}">
                <a16:creationId xmlns:a16="http://schemas.microsoft.com/office/drawing/2014/main" id="{B3E09E47-2664-A34D-A3A5-52F7C760B720}"/>
              </a:ext>
            </a:extLst>
          </p:cNvPr>
          <p:cNvSpPr/>
          <p:nvPr/>
        </p:nvSpPr>
        <p:spPr>
          <a:xfrm>
            <a:off x="4367313" y="2978713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Team Leader</a:t>
            </a:r>
          </a:p>
        </p:txBody>
      </p:sp>
      <p:sp>
        <p:nvSpPr>
          <p:cNvPr id="51" name="Process 50">
            <a:extLst>
              <a:ext uri="{FF2B5EF4-FFF2-40B4-BE49-F238E27FC236}">
                <a16:creationId xmlns:a16="http://schemas.microsoft.com/office/drawing/2014/main" id="{2AF89B12-F1F4-C64E-B60E-CC2EF4734350}"/>
              </a:ext>
            </a:extLst>
          </p:cNvPr>
          <p:cNvSpPr/>
          <p:nvPr/>
        </p:nvSpPr>
        <p:spPr>
          <a:xfrm>
            <a:off x="4348366" y="4113894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Referral</a:t>
            </a:r>
          </a:p>
        </p:txBody>
      </p:sp>
      <p:sp>
        <p:nvSpPr>
          <p:cNvPr id="56" name="Process 55">
            <a:extLst>
              <a:ext uri="{FF2B5EF4-FFF2-40B4-BE49-F238E27FC236}">
                <a16:creationId xmlns:a16="http://schemas.microsoft.com/office/drawing/2014/main" id="{9371EE32-C608-A24A-AFE3-43FD64F9FBDC}"/>
              </a:ext>
            </a:extLst>
          </p:cNvPr>
          <p:cNvSpPr/>
          <p:nvPr/>
        </p:nvSpPr>
        <p:spPr>
          <a:xfrm>
            <a:off x="4348366" y="5546031"/>
            <a:ext cx="3472405" cy="6741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  <a:p>
            <a:r>
              <a:rPr lang="en-US" dirty="0"/>
              <a:t>Email:</a:t>
            </a:r>
          </a:p>
        </p:txBody>
      </p:sp>
      <p:sp>
        <p:nvSpPr>
          <p:cNvPr id="57" name="Process 56">
            <a:extLst>
              <a:ext uri="{FF2B5EF4-FFF2-40B4-BE49-F238E27FC236}">
                <a16:creationId xmlns:a16="http://schemas.microsoft.com/office/drawing/2014/main" id="{84254429-6D7A-6F45-BC64-B4F81ED8FAB6}"/>
              </a:ext>
            </a:extLst>
          </p:cNvPr>
          <p:cNvSpPr/>
          <p:nvPr/>
        </p:nvSpPr>
        <p:spPr>
          <a:xfrm>
            <a:off x="4348365" y="5209915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Team Members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1B64756-E10E-5E47-9CD8-3880575C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021" y="1326615"/>
            <a:ext cx="396697" cy="323394"/>
          </a:xfrm>
          <a:prstGeom prst="rect">
            <a:avLst/>
          </a:prstGeom>
        </p:spPr>
      </p:pic>
      <p:sp>
        <p:nvSpPr>
          <p:cNvPr id="59" name="Process 58">
            <a:extLst>
              <a:ext uri="{FF2B5EF4-FFF2-40B4-BE49-F238E27FC236}">
                <a16:creationId xmlns:a16="http://schemas.microsoft.com/office/drawing/2014/main" id="{19F6C548-2B78-0C4E-A331-C06632086835}"/>
              </a:ext>
            </a:extLst>
          </p:cNvPr>
          <p:cNvSpPr/>
          <p:nvPr/>
        </p:nvSpPr>
        <p:spPr>
          <a:xfrm>
            <a:off x="8384018" y="2073804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Email</a:t>
            </a:r>
          </a:p>
        </p:txBody>
      </p:sp>
      <p:sp>
        <p:nvSpPr>
          <p:cNvPr id="60" name="Process 59">
            <a:extLst>
              <a:ext uri="{FF2B5EF4-FFF2-40B4-BE49-F238E27FC236}">
                <a16:creationId xmlns:a16="http://schemas.microsoft.com/office/drawing/2014/main" id="{60B40A1A-7218-D74A-8DB6-52662965DB9C}"/>
              </a:ext>
            </a:extLst>
          </p:cNvPr>
          <p:cNvSpPr/>
          <p:nvPr/>
        </p:nvSpPr>
        <p:spPr>
          <a:xfrm>
            <a:off x="8383157" y="2428674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Company</a:t>
            </a:r>
          </a:p>
        </p:txBody>
      </p:sp>
      <p:sp>
        <p:nvSpPr>
          <p:cNvPr id="61" name="Process 60">
            <a:extLst>
              <a:ext uri="{FF2B5EF4-FFF2-40B4-BE49-F238E27FC236}">
                <a16:creationId xmlns:a16="http://schemas.microsoft.com/office/drawing/2014/main" id="{288F18F8-EA07-FA4B-9E22-E12001D3580D}"/>
              </a:ext>
            </a:extLst>
          </p:cNvPr>
          <p:cNvSpPr/>
          <p:nvPr/>
        </p:nvSpPr>
        <p:spPr>
          <a:xfrm>
            <a:off x="8384018" y="2790708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Phone</a:t>
            </a:r>
          </a:p>
        </p:txBody>
      </p:sp>
      <p:sp>
        <p:nvSpPr>
          <p:cNvPr id="62" name="Process 61">
            <a:extLst>
              <a:ext uri="{FF2B5EF4-FFF2-40B4-BE49-F238E27FC236}">
                <a16:creationId xmlns:a16="http://schemas.microsoft.com/office/drawing/2014/main" id="{D2DF5BBA-4FAB-3043-8267-0E5A6FD77552}"/>
              </a:ext>
            </a:extLst>
          </p:cNvPr>
          <p:cNvSpPr/>
          <p:nvPr/>
        </p:nvSpPr>
        <p:spPr>
          <a:xfrm>
            <a:off x="8383157" y="3268080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Save Details</a:t>
            </a:r>
          </a:p>
        </p:txBody>
      </p:sp>
    </p:spTree>
    <p:extLst>
      <p:ext uri="{BB962C8B-B14F-4D97-AF65-F5344CB8AC3E}">
        <p14:creationId xmlns:p14="http://schemas.microsoft.com/office/powerpoint/2010/main" val="83570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8CDA90-EE7E-DC4F-ABBB-F354BA7B5001}"/>
              </a:ext>
            </a:extLst>
          </p:cNvPr>
          <p:cNvSpPr/>
          <p:nvPr/>
        </p:nvSpPr>
        <p:spPr>
          <a:xfrm>
            <a:off x="4194334" y="857249"/>
            <a:ext cx="3871912" cy="5811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Details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C3F17841-21EF-B94C-BE09-580D65E15075}"/>
              </a:ext>
            </a:extLst>
          </p:cNvPr>
          <p:cNvSpPr/>
          <p:nvPr/>
        </p:nvSpPr>
        <p:spPr>
          <a:xfrm>
            <a:off x="4394087" y="1697959"/>
            <a:ext cx="3472405" cy="32339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4B343-EECD-0343-AD94-0604B6605EF6}"/>
              </a:ext>
            </a:extLst>
          </p:cNvPr>
          <p:cNvSpPr txBox="1"/>
          <p:nvPr/>
        </p:nvSpPr>
        <p:spPr>
          <a:xfrm>
            <a:off x="4394087" y="12304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AB8494C-1532-534A-802B-406CFB2667EF}"/>
              </a:ext>
            </a:extLst>
          </p:cNvPr>
          <p:cNvSpPr/>
          <p:nvPr/>
        </p:nvSpPr>
        <p:spPr>
          <a:xfrm>
            <a:off x="170974" y="857248"/>
            <a:ext cx="3871912" cy="5811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Details</a:t>
            </a:r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2749A151-FBE9-FE4E-B622-635E103E39E6}"/>
              </a:ext>
            </a:extLst>
          </p:cNvPr>
          <p:cNvSpPr/>
          <p:nvPr/>
        </p:nvSpPr>
        <p:spPr>
          <a:xfrm>
            <a:off x="370727" y="1697959"/>
            <a:ext cx="3472405" cy="11600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Company:</a:t>
            </a:r>
          </a:p>
          <a:p>
            <a:r>
              <a:rPr lang="en-US" dirty="0"/>
              <a:t>Phone: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38BCE8-191D-BC42-956F-49F50100EC61}"/>
              </a:ext>
            </a:extLst>
          </p:cNvPr>
          <p:cNvSpPr txBox="1"/>
          <p:nvPr/>
        </p:nvSpPr>
        <p:spPr>
          <a:xfrm>
            <a:off x="370727" y="12670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56F8DFFD-6A40-F640-8B25-56F9D467B054}"/>
              </a:ext>
            </a:extLst>
          </p:cNvPr>
          <p:cNvSpPr/>
          <p:nvPr/>
        </p:nvSpPr>
        <p:spPr>
          <a:xfrm>
            <a:off x="370727" y="3352256"/>
            <a:ext cx="3472405" cy="6741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  <a:p>
            <a:r>
              <a:rPr lang="en-US" dirty="0"/>
              <a:t>Email</a:t>
            </a:r>
          </a:p>
        </p:txBody>
      </p:sp>
      <p:sp>
        <p:nvSpPr>
          <p:cNvPr id="26" name="Process 25">
            <a:extLst>
              <a:ext uri="{FF2B5EF4-FFF2-40B4-BE49-F238E27FC236}">
                <a16:creationId xmlns:a16="http://schemas.microsoft.com/office/drawing/2014/main" id="{00BA7249-6BE8-094B-9689-A63540EB87F2}"/>
              </a:ext>
            </a:extLst>
          </p:cNvPr>
          <p:cNvSpPr/>
          <p:nvPr/>
        </p:nvSpPr>
        <p:spPr>
          <a:xfrm>
            <a:off x="359297" y="4450010"/>
            <a:ext cx="3472405" cy="6741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  <a:p>
            <a:r>
              <a:rPr lang="en-US" dirty="0"/>
              <a:t>Email:</a:t>
            </a:r>
          </a:p>
        </p:txBody>
      </p:sp>
      <p:sp>
        <p:nvSpPr>
          <p:cNvPr id="50" name="Process 49">
            <a:extLst>
              <a:ext uri="{FF2B5EF4-FFF2-40B4-BE49-F238E27FC236}">
                <a16:creationId xmlns:a16="http://schemas.microsoft.com/office/drawing/2014/main" id="{B3E09E47-2664-A34D-A3A5-52F7C760B720}"/>
              </a:ext>
            </a:extLst>
          </p:cNvPr>
          <p:cNvSpPr/>
          <p:nvPr/>
        </p:nvSpPr>
        <p:spPr>
          <a:xfrm>
            <a:off x="378243" y="2978713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Team Leader</a:t>
            </a:r>
          </a:p>
        </p:txBody>
      </p:sp>
      <p:sp>
        <p:nvSpPr>
          <p:cNvPr id="51" name="Process 50">
            <a:extLst>
              <a:ext uri="{FF2B5EF4-FFF2-40B4-BE49-F238E27FC236}">
                <a16:creationId xmlns:a16="http://schemas.microsoft.com/office/drawing/2014/main" id="{2AF89B12-F1F4-C64E-B60E-CC2EF4734350}"/>
              </a:ext>
            </a:extLst>
          </p:cNvPr>
          <p:cNvSpPr/>
          <p:nvPr/>
        </p:nvSpPr>
        <p:spPr>
          <a:xfrm>
            <a:off x="359296" y="4113894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Referral</a:t>
            </a:r>
          </a:p>
        </p:txBody>
      </p:sp>
      <p:sp>
        <p:nvSpPr>
          <p:cNvPr id="56" name="Process 55">
            <a:extLst>
              <a:ext uri="{FF2B5EF4-FFF2-40B4-BE49-F238E27FC236}">
                <a16:creationId xmlns:a16="http://schemas.microsoft.com/office/drawing/2014/main" id="{9371EE32-C608-A24A-AFE3-43FD64F9FBDC}"/>
              </a:ext>
            </a:extLst>
          </p:cNvPr>
          <p:cNvSpPr/>
          <p:nvPr/>
        </p:nvSpPr>
        <p:spPr>
          <a:xfrm>
            <a:off x="359296" y="5546031"/>
            <a:ext cx="3472405" cy="6741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  <a:p>
            <a:r>
              <a:rPr lang="en-US" dirty="0"/>
              <a:t>Email:</a:t>
            </a:r>
          </a:p>
        </p:txBody>
      </p:sp>
      <p:sp>
        <p:nvSpPr>
          <p:cNvPr id="57" name="Process 56">
            <a:extLst>
              <a:ext uri="{FF2B5EF4-FFF2-40B4-BE49-F238E27FC236}">
                <a16:creationId xmlns:a16="http://schemas.microsoft.com/office/drawing/2014/main" id="{84254429-6D7A-6F45-BC64-B4F81ED8FAB6}"/>
              </a:ext>
            </a:extLst>
          </p:cNvPr>
          <p:cNvSpPr/>
          <p:nvPr/>
        </p:nvSpPr>
        <p:spPr>
          <a:xfrm>
            <a:off x="359295" y="5209915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Team Members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1B64756-E10E-5E47-9CD8-3880575C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51" y="1326615"/>
            <a:ext cx="396697" cy="323394"/>
          </a:xfrm>
          <a:prstGeom prst="rect">
            <a:avLst/>
          </a:prstGeom>
        </p:spPr>
      </p:pic>
      <p:sp>
        <p:nvSpPr>
          <p:cNvPr id="59" name="Process 58">
            <a:extLst>
              <a:ext uri="{FF2B5EF4-FFF2-40B4-BE49-F238E27FC236}">
                <a16:creationId xmlns:a16="http://schemas.microsoft.com/office/drawing/2014/main" id="{19F6C548-2B78-0C4E-A331-C06632086835}"/>
              </a:ext>
            </a:extLst>
          </p:cNvPr>
          <p:cNvSpPr/>
          <p:nvPr/>
        </p:nvSpPr>
        <p:spPr>
          <a:xfrm>
            <a:off x="4394948" y="2073804"/>
            <a:ext cx="3472405" cy="289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Email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28571174-E4C9-8B4D-A9D4-47FB5CD684AC}"/>
              </a:ext>
            </a:extLst>
          </p:cNvPr>
          <p:cNvSpPr/>
          <p:nvPr/>
        </p:nvSpPr>
        <p:spPr>
          <a:xfrm>
            <a:off x="3760024" y="3315350"/>
            <a:ext cx="717172" cy="64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Click+</a:t>
            </a:r>
          </a:p>
        </p:txBody>
      </p:sp>
      <p:sp>
        <p:nvSpPr>
          <p:cNvPr id="47" name="Process 46">
            <a:extLst>
              <a:ext uri="{FF2B5EF4-FFF2-40B4-BE49-F238E27FC236}">
                <a16:creationId xmlns:a16="http://schemas.microsoft.com/office/drawing/2014/main" id="{975B3D0B-247C-0043-AF9C-DD2398F5052E}"/>
              </a:ext>
            </a:extLst>
          </p:cNvPr>
          <p:cNvSpPr/>
          <p:nvPr/>
        </p:nvSpPr>
        <p:spPr>
          <a:xfrm>
            <a:off x="4394086" y="2523668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Save Details</a:t>
            </a:r>
          </a:p>
        </p:txBody>
      </p:sp>
      <p:sp>
        <p:nvSpPr>
          <p:cNvPr id="48" name="Process 47">
            <a:extLst>
              <a:ext uri="{FF2B5EF4-FFF2-40B4-BE49-F238E27FC236}">
                <a16:creationId xmlns:a16="http://schemas.microsoft.com/office/drawing/2014/main" id="{3968468F-9209-924A-A647-61F34E60D9E2}"/>
              </a:ext>
            </a:extLst>
          </p:cNvPr>
          <p:cNvSpPr/>
          <p:nvPr/>
        </p:nvSpPr>
        <p:spPr>
          <a:xfrm>
            <a:off x="4394086" y="2902324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Delete Details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6F88F8D-9D8F-BB43-A799-63B96EFD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915" y="1337556"/>
            <a:ext cx="396697" cy="323394"/>
          </a:xfrm>
          <a:prstGeom prst="rect">
            <a:avLst/>
          </a:prstGeom>
        </p:spPr>
      </p:pic>
      <p:sp>
        <p:nvSpPr>
          <p:cNvPr id="55" name="Right Arrow 54">
            <a:extLst>
              <a:ext uri="{FF2B5EF4-FFF2-40B4-BE49-F238E27FC236}">
                <a16:creationId xmlns:a16="http://schemas.microsoft.com/office/drawing/2014/main" id="{DB75683F-75F4-3F4C-B24D-8DE30A290A54}"/>
              </a:ext>
            </a:extLst>
          </p:cNvPr>
          <p:cNvSpPr/>
          <p:nvPr/>
        </p:nvSpPr>
        <p:spPr>
          <a:xfrm>
            <a:off x="3722158" y="4475322"/>
            <a:ext cx="717172" cy="64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Click+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A78FC2F-E322-354B-A82E-CDD90FFFF1EE}"/>
              </a:ext>
            </a:extLst>
          </p:cNvPr>
          <p:cNvSpPr/>
          <p:nvPr/>
        </p:nvSpPr>
        <p:spPr>
          <a:xfrm>
            <a:off x="8208864" y="857248"/>
            <a:ext cx="3871912" cy="5811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Details</a:t>
            </a:r>
          </a:p>
        </p:txBody>
      </p:sp>
      <p:sp>
        <p:nvSpPr>
          <p:cNvPr id="63" name="Process 62">
            <a:extLst>
              <a:ext uri="{FF2B5EF4-FFF2-40B4-BE49-F238E27FC236}">
                <a16:creationId xmlns:a16="http://schemas.microsoft.com/office/drawing/2014/main" id="{53F62666-F91D-594B-AB7C-174A3DA9FEB7}"/>
              </a:ext>
            </a:extLst>
          </p:cNvPr>
          <p:cNvSpPr/>
          <p:nvPr/>
        </p:nvSpPr>
        <p:spPr>
          <a:xfrm>
            <a:off x="8408617" y="1697959"/>
            <a:ext cx="3472405" cy="11600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Company:</a:t>
            </a:r>
          </a:p>
          <a:p>
            <a:r>
              <a:rPr lang="en-US" dirty="0"/>
              <a:t>Phone: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FB9A12-2E7D-7B44-AB78-15649EA1BEE3}"/>
              </a:ext>
            </a:extLst>
          </p:cNvPr>
          <p:cNvSpPr txBox="1"/>
          <p:nvPr/>
        </p:nvSpPr>
        <p:spPr>
          <a:xfrm>
            <a:off x="8408617" y="12670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</a:p>
        </p:txBody>
      </p:sp>
      <p:sp>
        <p:nvSpPr>
          <p:cNvPr id="65" name="Process 64">
            <a:extLst>
              <a:ext uri="{FF2B5EF4-FFF2-40B4-BE49-F238E27FC236}">
                <a16:creationId xmlns:a16="http://schemas.microsoft.com/office/drawing/2014/main" id="{57832A12-3D49-6347-90D5-7FB87DFF0D7A}"/>
              </a:ext>
            </a:extLst>
          </p:cNvPr>
          <p:cNvSpPr/>
          <p:nvPr/>
        </p:nvSpPr>
        <p:spPr>
          <a:xfrm>
            <a:off x="8408617" y="3352256"/>
            <a:ext cx="3472405" cy="6741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  <a:p>
            <a:r>
              <a:rPr lang="en-US" dirty="0"/>
              <a:t>Email</a:t>
            </a:r>
          </a:p>
        </p:txBody>
      </p:sp>
      <p:sp>
        <p:nvSpPr>
          <p:cNvPr id="66" name="Process 65">
            <a:extLst>
              <a:ext uri="{FF2B5EF4-FFF2-40B4-BE49-F238E27FC236}">
                <a16:creationId xmlns:a16="http://schemas.microsoft.com/office/drawing/2014/main" id="{BE564FD3-C729-5D49-A6B2-6D3F024968C7}"/>
              </a:ext>
            </a:extLst>
          </p:cNvPr>
          <p:cNvSpPr/>
          <p:nvPr/>
        </p:nvSpPr>
        <p:spPr>
          <a:xfrm>
            <a:off x="8397187" y="4450010"/>
            <a:ext cx="3472405" cy="6741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Name:</a:t>
            </a:r>
          </a:p>
          <a:p>
            <a:r>
              <a:rPr lang="en-US" dirty="0"/>
              <a:t>Email:</a:t>
            </a:r>
          </a:p>
        </p:txBody>
      </p:sp>
      <p:sp>
        <p:nvSpPr>
          <p:cNvPr id="67" name="Process 66">
            <a:extLst>
              <a:ext uri="{FF2B5EF4-FFF2-40B4-BE49-F238E27FC236}">
                <a16:creationId xmlns:a16="http://schemas.microsoft.com/office/drawing/2014/main" id="{740254E4-74A9-494A-AF95-8CB6503EFA88}"/>
              </a:ext>
            </a:extLst>
          </p:cNvPr>
          <p:cNvSpPr/>
          <p:nvPr/>
        </p:nvSpPr>
        <p:spPr>
          <a:xfrm>
            <a:off x="8416133" y="2978713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Team Leader</a:t>
            </a:r>
          </a:p>
        </p:txBody>
      </p:sp>
      <p:sp>
        <p:nvSpPr>
          <p:cNvPr id="68" name="Process 67">
            <a:extLst>
              <a:ext uri="{FF2B5EF4-FFF2-40B4-BE49-F238E27FC236}">
                <a16:creationId xmlns:a16="http://schemas.microsoft.com/office/drawing/2014/main" id="{D6D7C477-AC89-EE4B-AB21-DF8514B83C5B}"/>
              </a:ext>
            </a:extLst>
          </p:cNvPr>
          <p:cNvSpPr/>
          <p:nvPr/>
        </p:nvSpPr>
        <p:spPr>
          <a:xfrm>
            <a:off x="8397186" y="4113894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Referral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5861CD1-07AF-1D41-B609-C0885CBE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841" y="1326615"/>
            <a:ext cx="396697" cy="323394"/>
          </a:xfrm>
          <a:prstGeom prst="rect">
            <a:avLst/>
          </a:prstGeom>
        </p:spPr>
      </p:pic>
      <p:sp>
        <p:nvSpPr>
          <p:cNvPr id="72" name="Process 71">
            <a:extLst>
              <a:ext uri="{FF2B5EF4-FFF2-40B4-BE49-F238E27FC236}">
                <a16:creationId xmlns:a16="http://schemas.microsoft.com/office/drawing/2014/main" id="{16A91420-8D1A-3F49-840A-EAE887A5A882}"/>
              </a:ext>
            </a:extLst>
          </p:cNvPr>
          <p:cNvSpPr/>
          <p:nvPr/>
        </p:nvSpPr>
        <p:spPr>
          <a:xfrm>
            <a:off x="8397185" y="5267168"/>
            <a:ext cx="3472405" cy="28936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Save Details</a:t>
            </a:r>
          </a:p>
        </p:txBody>
      </p:sp>
    </p:spTree>
    <p:extLst>
      <p:ext uri="{BB962C8B-B14F-4D97-AF65-F5344CB8AC3E}">
        <p14:creationId xmlns:p14="http://schemas.microsoft.com/office/powerpoint/2010/main" val="149617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274</Words>
  <Application>Microsoft Macintosh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Kenneth Sarsonas</dc:creator>
  <cp:lastModifiedBy>Jay Kenneth Sarsonas</cp:lastModifiedBy>
  <cp:revision>14</cp:revision>
  <dcterms:created xsi:type="dcterms:W3CDTF">2019-04-06T22:12:46Z</dcterms:created>
  <dcterms:modified xsi:type="dcterms:W3CDTF">2019-04-09T03:23:30Z</dcterms:modified>
</cp:coreProperties>
</file>