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ae707467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35ae707467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489b2bc8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5489b2bc80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ae7074678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5ae707467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1824875"/>
            <a:ext cx="9144000" cy="933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2960" b="1">
                <a:latin typeface="Calibri"/>
                <a:ea typeface="Calibri"/>
                <a:cs typeface="Calibri"/>
                <a:sym typeface="Calibri"/>
              </a:rPr>
              <a:t>Leveraging Prompts for Automated Content Generation</a:t>
            </a:r>
            <a:endParaRPr sz="2960" b="1">
              <a:latin typeface="Calibri"/>
              <a:ea typeface="Calibri"/>
              <a:cs typeface="Calibri"/>
              <a:sym typeface="Calibri"/>
            </a:endParaRPr>
          </a:p>
        </p:txBody>
      </p:sp>
      <p:pic>
        <p:nvPicPr>
          <p:cNvPr id="55" name="Google Shape;55;p13"/>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56" name="Google Shape;56;p13"/>
          <p:cNvSpPr txBox="1"/>
          <p:nvPr/>
        </p:nvSpPr>
        <p:spPr>
          <a:xfrm>
            <a:off x="4269050" y="3438150"/>
            <a:ext cx="5018700" cy="1158600"/>
          </a:xfrm>
          <a:prstGeom prst="rect">
            <a:avLst/>
          </a:prstGeom>
          <a:noFill/>
          <a:ln>
            <a:noFill/>
          </a:ln>
        </p:spPr>
        <p:txBody>
          <a:bodyPr spcFirstLastPara="1" wrap="square" lIns="91425" tIns="91425" rIns="91425" bIns="91425" anchor="t" anchorCtr="0">
            <a:normAutofit/>
          </a:bodyPr>
          <a:lstStyle/>
          <a:p>
            <a:pPr marL="0" marR="0" lvl="0" indent="0" algn="l" rtl="0">
              <a:lnSpc>
                <a:spcPct val="90000"/>
              </a:lnSpc>
              <a:spcBef>
                <a:spcPts val="0"/>
              </a:spcBef>
              <a:spcAft>
                <a:spcPts val="0"/>
              </a:spcAft>
              <a:buClr>
                <a:schemeClr val="dk1"/>
              </a:buClr>
              <a:buSzPts val="1600"/>
              <a:buFont typeface="Arial"/>
              <a:buNone/>
            </a:pPr>
            <a:r>
              <a:rPr lang="en" sz="1400" b="1" i="0" u="none" strike="noStrike" cap="none">
                <a:solidFill>
                  <a:schemeClr val="dk1"/>
                </a:solidFill>
                <a:latin typeface="Arial"/>
                <a:ea typeface="Arial"/>
                <a:cs typeface="Arial"/>
                <a:sym typeface="Arial"/>
              </a:rPr>
              <a:t>Project Associate:</a:t>
            </a:r>
            <a:endParaRPr sz="1400" b="1"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600"/>
              <a:buFont typeface="Arial"/>
              <a:buNone/>
            </a:pPr>
            <a:r>
              <a:rPr lang="en" sz="1400" b="0" i="0" u="none" strike="noStrike" cap="none">
                <a:solidFill>
                  <a:schemeClr val="dk1"/>
                </a:solidFill>
                <a:latin typeface="Arial"/>
                <a:ea typeface="Arial"/>
                <a:cs typeface="Arial"/>
                <a:sym typeface="Arial"/>
              </a:rPr>
              <a:t>S</a:t>
            </a:r>
            <a:r>
              <a:rPr lang="en">
                <a:solidFill>
                  <a:schemeClr val="dk1"/>
                </a:solidFill>
              </a:rPr>
              <a:t>iddarth J Karbhari</a:t>
            </a:r>
            <a:r>
              <a:rPr lang="en" sz="1400" b="0" i="0" u="none" strike="noStrike" cap="none">
                <a:solidFill>
                  <a:schemeClr val="dk1"/>
                </a:solidFill>
                <a:latin typeface="Arial"/>
                <a:ea typeface="Arial"/>
                <a:cs typeface="Arial"/>
                <a:sym typeface="Arial"/>
              </a:rPr>
              <a:t>     </a:t>
            </a:r>
            <a:r>
              <a:rPr lang="en">
                <a:solidFill>
                  <a:schemeClr val="dk1"/>
                </a:solidFill>
              </a:rPr>
              <a:t>siddarthkarbhari@gmail.com</a:t>
            </a:r>
            <a:endParaRPr>
              <a:solidFill>
                <a:schemeClr val="dk1"/>
              </a:solidFill>
            </a:endParaRPr>
          </a:p>
          <a:p>
            <a:pPr marL="0" marR="0" lvl="0" indent="0" algn="l" rtl="0">
              <a:lnSpc>
                <a:spcPct val="90000"/>
              </a:lnSpc>
              <a:spcBef>
                <a:spcPts val="0"/>
              </a:spcBef>
              <a:spcAft>
                <a:spcPts val="0"/>
              </a:spcAft>
              <a:buClr>
                <a:schemeClr val="dk1"/>
              </a:buClr>
              <a:buSzPts val="1600"/>
              <a:buFont typeface="Arial"/>
              <a:buNone/>
            </a:pPr>
            <a:r>
              <a:rPr lang="en">
                <a:solidFill>
                  <a:schemeClr val="dk1"/>
                </a:solidFill>
              </a:rPr>
              <a:t>Sphoorthi B Savalgi    sphoorthisavalgi01@gmail.com</a:t>
            </a:r>
            <a:endParaRPr>
              <a:solidFill>
                <a:schemeClr val="dk1"/>
              </a:solidFill>
            </a:endParaRPr>
          </a:p>
          <a:p>
            <a:pPr marL="0" marR="0" lvl="0" indent="0" algn="l" rtl="0">
              <a:lnSpc>
                <a:spcPct val="9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700"/>
              <a:buFont typeface="Arial"/>
              <a:buNone/>
            </a:pPr>
            <a:endParaRPr sz="1400" b="0" i="0" u="none" strike="noStrike" cap="none">
              <a:solidFill>
                <a:srgbClr val="59595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22" name="Google Shape;122;p22"/>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23" name="Google Shape;123;p22"/>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2"/>
          <p:cNvSpPr txBox="1"/>
          <p:nvPr/>
        </p:nvSpPr>
        <p:spPr>
          <a:xfrm>
            <a:off x="1388850" y="793175"/>
            <a:ext cx="3592500" cy="81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Calibri"/>
                <a:ea typeface="Calibri"/>
                <a:cs typeface="Calibri"/>
                <a:sym typeface="Calibri"/>
              </a:rPr>
              <a:t>Application Interface</a:t>
            </a:r>
            <a:endParaRPr sz="1800" b="0" i="0" u="none" strike="noStrike" cap="none">
              <a:solidFill>
                <a:schemeClr val="dk1"/>
              </a:solidFill>
              <a:latin typeface="Calibri"/>
              <a:ea typeface="Calibri"/>
              <a:cs typeface="Calibri"/>
              <a:sym typeface="Calibri"/>
            </a:endParaRPr>
          </a:p>
        </p:txBody>
      </p:sp>
      <p:pic>
        <p:nvPicPr>
          <p:cNvPr id="125" name="Google Shape;125;p22"/>
          <p:cNvPicPr preferRelativeResize="0"/>
          <p:nvPr/>
        </p:nvPicPr>
        <p:blipFill>
          <a:blip r:embed="rId4">
            <a:alphaModFix/>
          </a:blip>
          <a:stretch>
            <a:fillRect/>
          </a:stretch>
        </p:blipFill>
        <p:spPr>
          <a:xfrm>
            <a:off x="1129700" y="1308175"/>
            <a:ext cx="2994500" cy="3752600"/>
          </a:xfrm>
          <a:prstGeom prst="rect">
            <a:avLst/>
          </a:prstGeom>
          <a:noFill/>
          <a:ln>
            <a:noFill/>
          </a:ln>
        </p:spPr>
      </p:pic>
      <p:sp>
        <p:nvSpPr>
          <p:cNvPr id="126" name="Google Shape;126;p22"/>
          <p:cNvSpPr txBox="1"/>
          <p:nvPr/>
        </p:nvSpPr>
        <p:spPr>
          <a:xfrm>
            <a:off x="5392450" y="793175"/>
            <a:ext cx="3229200" cy="4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Interface Results</a:t>
            </a:r>
            <a:endParaRPr sz="1800">
              <a:solidFill>
                <a:schemeClr val="dk1"/>
              </a:solidFill>
              <a:latin typeface="Calibri"/>
              <a:ea typeface="Calibri"/>
              <a:cs typeface="Calibri"/>
              <a:sym typeface="Calibri"/>
            </a:endParaRPr>
          </a:p>
        </p:txBody>
      </p:sp>
      <p:pic>
        <p:nvPicPr>
          <p:cNvPr id="127" name="Google Shape;127;p22"/>
          <p:cNvPicPr preferRelativeResize="0"/>
          <p:nvPr/>
        </p:nvPicPr>
        <p:blipFill rotWithShape="1">
          <a:blip r:embed="rId5">
            <a:alphaModFix/>
          </a:blip>
          <a:srcRect t="3377" b="5097"/>
          <a:stretch/>
        </p:blipFill>
        <p:spPr>
          <a:xfrm>
            <a:off x="5075400" y="1170150"/>
            <a:ext cx="2747875" cy="363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33" name="Google Shape;133;p23"/>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a:solidFill>
                  <a:schemeClr val="dk1"/>
                </a:solidFill>
                <a:latin typeface="Calibri"/>
                <a:ea typeface="Calibri"/>
                <a:cs typeface="Calibri"/>
                <a:sym typeface="Calibri"/>
              </a:rPr>
              <a:t>Declaration</a:t>
            </a:r>
            <a:endParaRPr sz="2400" b="1" i="0" u="none" strike="noStrike" cap="none">
              <a:solidFill>
                <a:schemeClr val="dk1"/>
              </a:solidFill>
              <a:latin typeface="Calibri"/>
              <a:ea typeface="Calibri"/>
              <a:cs typeface="Calibri"/>
              <a:sym typeface="Calibri"/>
            </a:endParaRPr>
          </a:p>
        </p:txBody>
      </p:sp>
      <p:sp>
        <p:nvSpPr>
          <p:cNvPr id="134" name="Google Shape;134;p23"/>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3"/>
          <p:cNvSpPr txBox="1"/>
          <p:nvPr/>
        </p:nvSpPr>
        <p:spPr>
          <a:xfrm>
            <a:off x="319425" y="768000"/>
            <a:ext cx="49908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23"/>
          <p:cNvSpPr txBox="1"/>
          <p:nvPr/>
        </p:nvSpPr>
        <p:spPr>
          <a:xfrm>
            <a:off x="260700" y="1145575"/>
            <a:ext cx="81849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dk1"/>
                </a:solidFill>
                <a:latin typeface="Calibri"/>
                <a:ea typeface="Calibri"/>
                <a:cs typeface="Calibri"/>
                <a:sym typeface="Calibri"/>
              </a:rPr>
              <a:t>The project successfully demonstrated the potential of using </a:t>
            </a:r>
            <a:r>
              <a:rPr lang="en" sz="1900" b="1">
                <a:solidFill>
                  <a:schemeClr val="dk1"/>
                </a:solidFill>
                <a:latin typeface="Calibri"/>
                <a:ea typeface="Calibri"/>
                <a:cs typeface="Calibri"/>
                <a:sym typeface="Calibri"/>
              </a:rPr>
              <a:t>GPT-Neo 1.3B</a:t>
            </a:r>
            <a:r>
              <a:rPr lang="en" sz="1900">
                <a:solidFill>
                  <a:schemeClr val="dk1"/>
                </a:solidFill>
                <a:latin typeface="Calibri"/>
                <a:ea typeface="Calibri"/>
                <a:cs typeface="Calibri"/>
                <a:sym typeface="Calibri"/>
              </a:rPr>
              <a:t> for automated content generation. It proved to be an efficient tool for generating high-quality, contextually relevant, and creative text with minimal human intervention. By leveraging structured prompts, businesses and individuals can significantly streamline content creation processes while maintaining quality and consistency. Further optimization could lead to even more tailored and specialized outputs for diverse industries.</a:t>
            </a:r>
            <a:endParaRPr sz="1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4"/>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42" name="Google Shape;142;p24"/>
          <p:cNvSpPr txBox="1"/>
          <p:nvPr/>
        </p:nvSpPr>
        <p:spPr>
          <a:xfrm>
            <a:off x="2538875" y="1848375"/>
            <a:ext cx="3992700" cy="10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700"/>
              <a:buFont typeface="Arial"/>
              <a:buNone/>
            </a:pPr>
            <a:r>
              <a:rPr lang="en" sz="5700" b="0" i="0" u="sng" strike="noStrike" cap="none">
                <a:solidFill>
                  <a:schemeClr val="dk1"/>
                </a:solidFill>
                <a:latin typeface="Arial"/>
                <a:ea typeface="Arial"/>
                <a:cs typeface="Arial"/>
                <a:sym typeface="Arial"/>
              </a:rPr>
              <a:t>Thank You</a:t>
            </a:r>
            <a:endParaRPr sz="5700" b="0" i="0" u="sng"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62" name="Google Shape;62;p14"/>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Index </a:t>
            </a:r>
            <a:endParaRPr sz="2400" b="1" i="0" u="none" strike="noStrike" cap="none">
              <a:solidFill>
                <a:schemeClr val="dk1"/>
              </a:solidFill>
              <a:latin typeface="Calibri"/>
              <a:ea typeface="Calibri"/>
              <a:cs typeface="Calibri"/>
              <a:sym typeface="Calibri"/>
            </a:endParaRPr>
          </a:p>
        </p:txBody>
      </p:sp>
      <p:sp>
        <p:nvSpPr>
          <p:cNvPr id="63" name="Google Shape;63;p14"/>
          <p:cNvSpPr txBox="1"/>
          <p:nvPr/>
        </p:nvSpPr>
        <p:spPr>
          <a:xfrm>
            <a:off x="124950" y="1349825"/>
            <a:ext cx="8894100" cy="2055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Introduction</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Problem Statement</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Objectives</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Technologies Used</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Results</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Conclusion</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69" name="Google Shape;69;p15"/>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Introduction </a:t>
            </a:r>
            <a:endParaRPr sz="2400" b="1" i="0" u="none" strike="noStrike" cap="none">
              <a:solidFill>
                <a:schemeClr val="dk1"/>
              </a:solidFill>
              <a:latin typeface="Calibri"/>
              <a:ea typeface="Calibri"/>
              <a:cs typeface="Calibri"/>
              <a:sym typeface="Calibri"/>
            </a:endParaRPr>
          </a:p>
        </p:txBody>
      </p:sp>
      <p:sp>
        <p:nvSpPr>
          <p:cNvPr id="70" name="Google Shape;70;p15"/>
          <p:cNvSpPr txBox="1"/>
          <p:nvPr/>
        </p:nvSpPr>
        <p:spPr>
          <a:xfrm>
            <a:off x="124950" y="1349825"/>
            <a:ext cx="8894100" cy="21240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000"/>
              </a:spcBef>
              <a:spcAft>
                <a:spcPts val="0"/>
              </a:spcAft>
              <a:buClr>
                <a:schemeClr val="dk1"/>
              </a:buClr>
              <a:buSzPts val="1100"/>
              <a:buFont typeface="Arial"/>
              <a:buNone/>
            </a:pPr>
            <a:r>
              <a:rPr lang="en" sz="1800">
                <a:solidFill>
                  <a:schemeClr val="dk1"/>
                </a:solidFill>
                <a:latin typeface="Calibri"/>
                <a:ea typeface="Calibri"/>
                <a:cs typeface="Calibri"/>
                <a:sym typeface="Calibri"/>
              </a:rPr>
              <a:t>In the era of Artificial Intelligence, content creation is rapidly evolving with the help of Large Language Models (LLMs). This project explores the concept of </a:t>
            </a:r>
            <a:r>
              <a:rPr lang="en" sz="1800" b="1">
                <a:solidFill>
                  <a:schemeClr val="dk1"/>
                </a:solidFill>
                <a:latin typeface="Calibri"/>
                <a:ea typeface="Calibri"/>
                <a:cs typeface="Calibri"/>
                <a:sym typeface="Calibri"/>
              </a:rPr>
              <a:t>prompt engineering</a:t>
            </a:r>
            <a:r>
              <a:rPr lang="en" sz="1800">
                <a:solidFill>
                  <a:schemeClr val="dk1"/>
                </a:solidFill>
                <a:latin typeface="Calibri"/>
                <a:ea typeface="Calibri"/>
                <a:cs typeface="Calibri"/>
                <a:sym typeface="Calibri"/>
              </a:rPr>
              <a:t> to automate content generation across various domains such as marketing, technical writing, and software development. By designing structured prompts and leveraging models like GPT-Neo, the project demonstrates how AI can generate coherent, relevant, and human-like text with minimal human intervention. The objective is to enhance productivity while maintaining quality through effective prompt strategies.</a:t>
            </a:r>
            <a:endParaRPr sz="180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76" name="Google Shape;76;p16"/>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Problem Statement </a:t>
            </a:r>
            <a:endParaRPr sz="2400" b="1" i="0" u="none" strike="noStrike" cap="none">
              <a:solidFill>
                <a:schemeClr val="dk1"/>
              </a:solidFill>
              <a:latin typeface="Calibri"/>
              <a:ea typeface="Calibri"/>
              <a:cs typeface="Calibri"/>
              <a:sym typeface="Calibri"/>
            </a:endParaRPr>
          </a:p>
        </p:txBody>
      </p:sp>
      <p:sp>
        <p:nvSpPr>
          <p:cNvPr id="77" name="Google Shape;77;p16"/>
          <p:cNvSpPr txBox="1"/>
          <p:nvPr/>
        </p:nvSpPr>
        <p:spPr>
          <a:xfrm>
            <a:off x="124950" y="1330775"/>
            <a:ext cx="87549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800">
                <a:solidFill>
                  <a:schemeClr val="dk1"/>
                </a:solidFill>
                <a:latin typeface="Calibri"/>
                <a:ea typeface="Calibri"/>
                <a:cs typeface="Calibri"/>
                <a:sym typeface="Calibri"/>
              </a:rPr>
              <a:t>To develop an automatic content generating application using prompt engineering techniques with Large Language Models, enabling faster and more consistent output across various domains.</a:t>
            </a:r>
            <a:endParaRPr sz="180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body" idx="1"/>
          </p:nvPr>
        </p:nvSpPr>
        <p:spPr>
          <a:xfrm>
            <a:off x="-516075" y="1757300"/>
            <a:ext cx="7995300" cy="2172600"/>
          </a:xfrm>
          <a:prstGeom prst="rect">
            <a:avLst/>
          </a:prstGeom>
          <a:noFill/>
          <a:ln>
            <a:noFill/>
          </a:ln>
        </p:spPr>
        <p:txBody>
          <a:bodyPr spcFirstLastPara="1" wrap="square" lIns="91425" tIns="91425" rIns="91425" bIns="91425" anchor="ctr" anchorCtr="0">
            <a:noAutofit/>
          </a:bodyPr>
          <a:lstStyle/>
          <a:p>
            <a:pPr marL="13716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explore the application of prompt engineering in guiding large language models (LLMs) like GPT-Neo, GPT-3, and GPT-4 for automated content generation.</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13716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design and implement a user-friendly interface that allows users to input structured prompts and generate high-quality, coherent text using AI models.</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13716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develop a content generation pipeline that ensures consistency in tone, style, and structure across various content types such as blogs, articles, reports, and creative writing.</a:t>
            </a:r>
            <a:endParaRPr>
              <a:solidFill>
                <a:schemeClr val="dk1"/>
              </a:solidFill>
              <a:latin typeface="Calibri"/>
              <a:ea typeface="Calibri"/>
              <a:cs typeface="Calibri"/>
              <a:sym typeface="Calibri"/>
            </a:endParaRPr>
          </a:p>
          <a:p>
            <a:pPr marL="1371600" lvl="0" indent="0" algn="just" rtl="0">
              <a:lnSpc>
                <a:spcPct val="95000"/>
              </a:lnSpc>
              <a:spcBef>
                <a:spcPts val="0"/>
              </a:spcBef>
              <a:spcAft>
                <a:spcPts val="0"/>
              </a:spcAft>
              <a:buNone/>
            </a:pPr>
            <a:endParaRPr>
              <a:solidFill>
                <a:schemeClr val="dk1"/>
              </a:solidFill>
              <a:latin typeface="Calibri"/>
              <a:ea typeface="Calibri"/>
              <a:cs typeface="Calibri"/>
              <a:sym typeface="Calibri"/>
            </a:endParaRPr>
          </a:p>
        </p:txBody>
      </p:sp>
      <p:pic>
        <p:nvPicPr>
          <p:cNvPr id="83" name="Google Shape;83;p17"/>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84" name="Google Shape;84;p17"/>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Objectives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221250" y="1390775"/>
            <a:ext cx="8701500" cy="330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AI-powered code assistant is implemented using a combination of natural language processing (NLP), deep learning, and transformer-based models. The core idea is to allow users to input plain English instructions or existing code, and receive accurate, structured Python code as output—either newly generated, optimized for performance, or refactored for clarity and maintainability.</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system is built around </a:t>
            </a:r>
            <a:r>
              <a:rPr lang="en" b="1">
                <a:solidFill>
                  <a:schemeClr val="dk1"/>
                </a:solidFill>
                <a:latin typeface="Calibri"/>
                <a:ea typeface="Calibri"/>
                <a:cs typeface="Calibri"/>
                <a:sym typeface="Calibri"/>
              </a:rPr>
              <a:t>GPT-Neo 1.3B</a:t>
            </a:r>
            <a:r>
              <a:rPr lang="en">
                <a:solidFill>
                  <a:schemeClr val="dk1"/>
                </a:solidFill>
                <a:latin typeface="Calibri"/>
                <a:ea typeface="Calibri"/>
                <a:cs typeface="Calibri"/>
                <a:sym typeface="Calibri"/>
              </a:rPr>
              <a:t>, an open-source transformer model developed by EleutherAI, which is capable of understanding and generating code. Using the </a:t>
            </a:r>
            <a:r>
              <a:rPr lang="en" b="1">
                <a:solidFill>
                  <a:schemeClr val="dk1"/>
                </a:solidFill>
                <a:latin typeface="Calibri"/>
                <a:ea typeface="Calibri"/>
                <a:cs typeface="Calibri"/>
                <a:sym typeface="Calibri"/>
              </a:rPr>
              <a:t>Hugging Face Transformers library</a:t>
            </a:r>
            <a:r>
              <a:rPr lang="en">
                <a:solidFill>
                  <a:schemeClr val="dk1"/>
                </a:solidFill>
                <a:latin typeface="Calibri"/>
                <a:ea typeface="Calibri"/>
                <a:cs typeface="Calibri"/>
                <a:sym typeface="Calibri"/>
              </a:rPr>
              <a:t>, the model is loaded into a Python environment and accessed through a </a:t>
            </a:r>
            <a:r>
              <a:rPr lang="en" b="1">
                <a:solidFill>
                  <a:schemeClr val="dk1"/>
                </a:solidFill>
                <a:latin typeface="Calibri"/>
                <a:ea typeface="Calibri"/>
                <a:cs typeface="Calibri"/>
                <a:sym typeface="Calibri"/>
              </a:rPr>
              <a:t>text-generation pipeline</a:t>
            </a:r>
            <a:r>
              <a:rPr lang="en">
                <a:solidFill>
                  <a:schemeClr val="dk1"/>
                </a:solidFill>
                <a:latin typeface="Calibri"/>
                <a:ea typeface="Calibri"/>
                <a:cs typeface="Calibri"/>
                <a:sym typeface="Calibri"/>
              </a:rPr>
              <a:t>. This setup allows the system to convert natural language prompts into executable code.</a:t>
            </a:r>
            <a:endParaRPr>
              <a:solidFill>
                <a:schemeClr val="dk1"/>
              </a:solidFill>
              <a:latin typeface="Calibri"/>
              <a:ea typeface="Calibri"/>
              <a:cs typeface="Calibri"/>
              <a:sym typeface="Calibri"/>
            </a:endParaRPr>
          </a:p>
          <a:p>
            <a:pPr marL="457200" lvl="0" indent="0" algn="just" rtl="0">
              <a:lnSpc>
                <a:spcPct val="95000"/>
              </a:lnSpc>
              <a:spcBef>
                <a:spcPts val="1200"/>
              </a:spcBef>
              <a:spcAft>
                <a:spcPts val="0"/>
              </a:spcAft>
              <a:buSzPts val="1800"/>
              <a:buNone/>
            </a:pPr>
            <a:endParaRPr b="1">
              <a:solidFill>
                <a:schemeClr val="dk1"/>
              </a:solidFill>
              <a:latin typeface="Calibri"/>
              <a:ea typeface="Calibri"/>
              <a:cs typeface="Calibri"/>
              <a:sym typeface="Calibri"/>
            </a:endParaRPr>
          </a:p>
        </p:txBody>
      </p:sp>
      <p:pic>
        <p:nvPicPr>
          <p:cNvPr id="90" name="Google Shape;90;p18"/>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91" name="Google Shape;91;p18"/>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221250" y="1532150"/>
            <a:ext cx="9078300" cy="37245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content generation process relies on a </a:t>
            </a:r>
            <a:r>
              <a:rPr lang="en" b="1">
                <a:solidFill>
                  <a:schemeClr val="dk1"/>
                </a:solidFill>
                <a:latin typeface="Calibri"/>
                <a:ea typeface="Calibri"/>
                <a:cs typeface="Calibri"/>
                <a:sym typeface="Calibri"/>
              </a:rPr>
              <a:t>text generation pipeline</a:t>
            </a:r>
            <a:r>
              <a:rPr lang="en">
                <a:solidFill>
                  <a:schemeClr val="dk1"/>
                </a:solidFill>
                <a:latin typeface="Calibri"/>
                <a:ea typeface="Calibri"/>
                <a:cs typeface="Calibri"/>
                <a:sym typeface="Calibri"/>
              </a:rPr>
              <a:t> implemented using the </a:t>
            </a:r>
            <a:r>
              <a:rPr lang="en" b="1">
                <a:solidFill>
                  <a:schemeClr val="dk1"/>
                </a:solidFill>
                <a:latin typeface="Calibri"/>
                <a:ea typeface="Calibri"/>
                <a:cs typeface="Calibri"/>
                <a:sym typeface="Calibri"/>
              </a:rPr>
              <a:t>Hugging Face Transformers library</a:t>
            </a:r>
            <a:r>
              <a:rPr lang="en">
                <a:solidFill>
                  <a:schemeClr val="dk1"/>
                </a:solidFill>
                <a:latin typeface="Calibri"/>
                <a:ea typeface="Calibri"/>
                <a:cs typeface="Calibri"/>
                <a:sym typeface="Calibri"/>
              </a:rPr>
              <a:t>. The algorithm follows these steps:</a:t>
            </a:r>
            <a:endParaRPr>
              <a:solidFill>
                <a:schemeClr val="dk1"/>
              </a:solidFill>
              <a:latin typeface="Calibri"/>
              <a:ea typeface="Calibri"/>
              <a:cs typeface="Calibri"/>
              <a:sym typeface="Calibri"/>
            </a:endParaRPr>
          </a:p>
          <a:p>
            <a:pPr marL="457200" lvl="0" indent="-342900" algn="l" rtl="0">
              <a:spcBef>
                <a:spcPts val="1200"/>
              </a:spcBef>
              <a:spcAft>
                <a:spcPts val="0"/>
              </a:spcAft>
              <a:buClr>
                <a:schemeClr val="dk1"/>
              </a:buClr>
              <a:buSzPts val="1800"/>
              <a:buAutoNum type="arabicPeriod"/>
            </a:pPr>
            <a:r>
              <a:rPr lang="en" b="1">
                <a:solidFill>
                  <a:schemeClr val="dk1"/>
                </a:solidFill>
                <a:latin typeface="Calibri"/>
                <a:ea typeface="Calibri"/>
                <a:cs typeface="Calibri"/>
                <a:sym typeface="Calibri"/>
              </a:rPr>
              <a:t>User Input:</a:t>
            </a:r>
            <a:r>
              <a:rPr lang="en">
                <a:solidFill>
                  <a:schemeClr val="dk1"/>
                </a:solidFill>
                <a:latin typeface="Calibri"/>
                <a:ea typeface="Calibri"/>
                <a:cs typeface="Calibri"/>
                <a:sym typeface="Calibri"/>
              </a:rPr>
              <a:t> The user provides a prompt specifying the type of content to be generated.</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AutoNum type="arabicPeriod"/>
            </a:pPr>
            <a:r>
              <a:rPr lang="en" b="1">
                <a:solidFill>
                  <a:schemeClr val="dk1"/>
                </a:solidFill>
                <a:latin typeface="Calibri"/>
                <a:ea typeface="Calibri"/>
                <a:cs typeface="Calibri"/>
                <a:sym typeface="Calibri"/>
              </a:rPr>
              <a:t>Model Processing:</a:t>
            </a:r>
            <a:r>
              <a:rPr lang="en">
                <a:solidFill>
                  <a:schemeClr val="dk1"/>
                </a:solidFill>
                <a:latin typeface="Calibri"/>
                <a:ea typeface="Calibri"/>
                <a:cs typeface="Calibri"/>
                <a:sym typeface="Calibri"/>
              </a:rPr>
              <a:t> The </a:t>
            </a:r>
            <a:r>
              <a:rPr lang="en" b="1">
                <a:solidFill>
                  <a:schemeClr val="dk1"/>
                </a:solidFill>
                <a:latin typeface="Calibri"/>
                <a:ea typeface="Calibri"/>
                <a:cs typeface="Calibri"/>
                <a:sym typeface="Calibri"/>
              </a:rPr>
              <a:t>generate_content()</a:t>
            </a:r>
            <a:r>
              <a:rPr lang="en">
                <a:solidFill>
                  <a:schemeClr val="dk1"/>
                </a:solidFill>
                <a:latin typeface="Calibri"/>
                <a:ea typeface="Calibri"/>
                <a:cs typeface="Calibri"/>
                <a:sym typeface="Calibri"/>
              </a:rPr>
              <a:t> function is invoked, using the </a:t>
            </a:r>
            <a:r>
              <a:rPr lang="en" b="1">
                <a:solidFill>
                  <a:schemeClr val="dk1"/>
                </a:solidFill>
                <a:latin typeface="Calibri"/>
                <a:ea typeface="Calibri"/>
                <a:cs typeface="Calibri"/>
                <a:sym typeface="Calibri"/>
              </a:rPr>
              <a:t>GPT-Neo</a:t>
            </a:r>
            <a:r>
              <a:rPr lang="en">
                <a:solidFill>
                  <a:schemeClr val="dk1"/>
                </a:solidFill>
                <a:latin typeface="Calibri"/>
                <a:ea typeface="Calibri"/>
                <a:cs typeface="Calibri"/>
                <a:sym typeface="Calibri"/>
              </a:rPr>
              <a:t> model to generate text based on the given prompt. The model predicts the most probable sequence of words to form a coherent output.</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AutoNum type="arabicPeriod"/>
            </a:pPr>
            <a:r>
              <a:rPr lang="en" b="1">
                <a:solidFill>
                  <a:schemeClr val="dk1"/>
                </a:solidFill>
                <a:latin typeface="Calibri"/>
                <a:ea typeface="Calibri"/>
                <a:cs typeface="Calibri"/>
                <a:sym typeface="Calibri"/>
              </a:rPr>
              <a:t>Constraints:</a:t>
            </a:r>
            <a:r>
              <a:rPr lang="en">
                <a:solidFill>
                  <a:schemeClr val="dk1"/>
                </a:solidFill>
                <a:latin typeface="Calibri"/>
                <a:ea typeface="Calibri"/>
                <a:cs typeface="Calibri"/>
                <a:sym typeface="Calibri"/>
              </a:rPr>
              <a:t> The generated content is limited to a maximum of </a:t>
            </a:r>
            <a:r>
              <a:rPr lang="en" b="1">
                <a:solidFill>
                  <a:schemeClr val="dk1"/>
                </a:solidFill>
                <a:latin typeface="Calibri"/>
                <a:ea typeface="Calibri"/>
                <a:cs typeface="Calibri"/>
                <a:sym typeface="Calibri"/>
              </a:rPr>
              <a:t>200 tokens</a:t>
            </a:r>
            <a:r>
              <a:rPr lang="en">
                <a:solidFill>
                  <a:schemeClr val="dk1"/>
                </a:solidFill>
                <a:latin typeface="Calibri"/>
                <a:ea typeface="Calibri"/>
                <a:cs typeface="Calibri"/>
                <a:sym typeface="Calibri"/>
              </a:rPr>
              <a:t>, ensuring that the output remains concise and relevant.</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AutoNum type="arabicPeriod"/>
            </a:pPr>
            <a:r>
              <a:rPr lang="en" b="1">
                <a:solidFill>
                  <a:schemeClr val="dk1"/>
                </a:solidFill>
                <a:latin typeface="Calibri"/>
                <a:ea typeface="Calibri"/>
                <a:cs typeface="Calibri"/>
                <a:sym typeface="Calibri"/>
              </a:rPr>
              <a:t>Randomness and Creativity:</a:t>
            </a:r>
            <a:r>
              <a:rPr lang="en">
                <a:solidFill>
                  <a:schemeClr val="dk1"/>
                </a:solidFill>
                <a:latin typeface="Calibri"/>
                <a:ea typeface="Calibri"/>
                <a:cs typeface="Calibri"/>
                <a:sym typeface="Calibri"/>
              </a:rPr>
              <a:t> The function uses the </a:t>
            </a:r>
            <a:r>
              <a:rPr lang="en" b="1">
                <a:solidFill>
                  <a:schemeClr val="dk1"/>
                </a:solidFill>
                <a:latin typeface="Calibri"/>
                <a:ea typeface="Calibri"/>
                <a:cs typeface="Calibri"/>
                <a:sym typeface="Calibri"/>
              </a:rPr>
              <a:t>do_sample=True</a:t>
            </a:r>
            <a:r>
              <a:rPr lang="en">
                <a:solidFill>
                  <a:schemeClr val="dk1"/>
                </a:solidFill>
                <a:latin typeface="Calibri"/>
                <a:ea typeface="Calibri"/>
                <a:cs typeface="Calibri"/>
                <a:sym typeface="Calibri"/>
              </a:rPr>
              <a:t> parameter to introduce some degree of randomness, enhancing creativity in the generated content.</a:t>
            </a: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AutoNum type="arabicPeriod"/>
            </a:pPr>
            <a:r>
              <a:rPr lang="en" b="1">
                <a:solidFill>
                  <a:schemeClr val="dk1"/>
                </a:solidFill>
                <a:latin typeface="Calibri"/>
                <a:ea typeface="Calibri"/>
                <a:cs typeface="Calibri"/>
                <a:sym typeface="Calibri"/>
              </a:rPr>
              <a:t>Output:</a:t>
            </a:r>
            <a:r>
              <a:rPr lang="en">
                <a:solidFill>
                  <a:schemeClr val="dk1"/>
                </a:solidFill>
                <a:latin typeface="Calibri"/>
                <a:ea typeface="Calibri"/>
                <a:cs typeface="Calibri"/>
                <a:sym typeface="Calibri"/>
              </a:rPr>
              <a:t> The generated text is displayed as the final output, ready for review or further refinement.</a:t>
            </a:r>
            <a:endParaRPr>
              <a:solidFill>
                <a:schemeClr val="dk1"/>
              </a:solidFill>
              <a:latin typeface="Calibri"/>
              <a:ea typeface="Calibri"/>
              <a:cs typeface="Calibri"/>
              <a:sym typeface="Calibri"/>
            </a:endParaRPr>
          </a:p>
          <a:p>
            <a:pPr marL="457200" lvl="0" indent="0" algn="just" rtl="0">
              <a:lnSpc>
                <a:spcPct val="95000"/>
              </a:lnSpc>
              <a:spcBef>
                <a:spcPts val="1200"/>
              </a:spcBef>
              <a:spcAft>
                <a:spcPts val="0"/>
              </a:spcAft>
              <a:buSzPts val="1800"/>
              <a:buNone/>
            </a:pPr>
            <a:endParaRPr b="1">
              <a:solidFill>
                <a:schemeClr val="dk1"/>
              </a:solidFill>
              <a:latin typeface="Calibri"/>
              <a:ea typeface="Calibri"/>
              <a:cs typeface="Calibri"/>
              <a:sym typeface="Calibri"/>
            </a:endParaRPr>
          </a:p>
        </p:txBody>
      </p:sp>
      <p:pic>
        <p:nvPicPr>
          <p:cNvPr id="97" name="Google Shape;97;p19"/>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98" name="Google Shape;98;p19"/>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04" name="Google Shape;104;p20"/>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05" name="Google Shape;105;p20"/>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0"/>
          <p:cNvSpPr txBox="1"/>
          <p:nvPr/>
        </p:nvSpPr>
        <p:spPr>
          <a:xfrm>
            <a:off x="319425" y="768000"/>
            <a:ext cx="49908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07" name="Google Shape;107;p20"/>
          <p:cNvPicPr preferRelativeResize="0"/>
          <p:nvPr/>
        </p:nvPicPr>
        <p:blipFill>
          <a:blip r:embed="rId4">
            <a:alphaModFix/>
          </a:blip>
          <a:stretch>
            <a:fillRect/>
          </a:stretch>
        </p:blipFill>
        <p:spPr>
          <a:xfrm>
            <a:off x="676163" y="1225200"/>
            <a:ext cx="7791676" cy="330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13" name="Google Shape;113;p21"/>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14" name="Google Shape;114;p21"/>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1"/>
          <p:cNvSpPr txBox="1"/>
          <p:nvPr/>
        </p:nvSpPr>
        <p:spPr>
          <a:xfrm>
            <a:off x="273250" y="873700"/>
            <a:ext cx="8220300" cy="81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Calibri"/>
                <a:ea typeface="Calibri"/>
                <a:cs typeface="Calibri"/>
                <a:sym typeface="Calibri"/>
              </a:rPr>
              <a:t>Content generated on the prompt “Summarize the key advancements in Generative AI in 2024”</a:t>
            </a:r>
            <a:endParaRPr sz="1800" b="0" i="0" u="none" strike="noStrike" cap="none">
              <a:solidFill>
                <a:schemeClr val="dk1"/>
              </a:solidFill>
              <a:latin typeface="Calibri"/>
              <a:ea typeface="Calibri"/>
              <a:cs typeface="Calibri"/>
              <a:sym typeface="Calibri"/>
            </a:endParaRPr>
          </a:p>
        </p:txBody>
      </p:sp>
      <p:pic>
        <p:nvPicPr>
          <p:cNvPr id="116" name="Google Shape;116;p21"/>
          <p:cNvPicPr preferRelativeResize="0"/>
          <p:nvPr/>
        </p:nvPicPr>
        <p:blipFill>
          <a:blip r:embed="rId4">
            <a:alphaModFix/>
          </a:blip>
          <a:stretch>
            <a:fillRect/>
          </a:stretch>
        </p:blipFill>
        <p:spPr>
          <a:xfrm>
            <a:off x="273238" y="2123700"/>
            <a:ext cx="8469426" cy="17877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616</Words>
  <Application>Microsoft Office PowerPoint</Application>
  <PresentationFormat>On-screen Show (16:9)</PresentationFormat>
  <Paragraphs>38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Simple Light</vt:lpstr>
      <vt:lpstr>Leveraging Prompts for Automated Content Generation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Puneet Savalgi</cp:lastModifiedBy>
  <cp:revision>1</cp:revision>
  <dcterms:modified xsi:type="dcterms:W3CDTF">2025-07-24T12:53:38Z</dcterms:modified>
</cp:coreProperties>
</file>