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7263-6BAF-4E79-9B3E-FB3D9B362EAF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C96A-38A2-4AB9-B83F-58BA97E23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7263-6BAF-4E79-9B3E-FB3D9B362EAF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C96A-38A2-4AB9-B83F-58BA97E23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34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7263-6BAF-4E79-9B3E-FB3D9B362EAF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C96A-38A2-4AB9-B83F-58BA97E23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89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7263-6BAF-4E79-9B3E-FB3D9B362EAF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C96A-38A2-4AB9-B83F-58BA97E23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3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7263-6BAF-4E79-9B3E-FB3D9B362EAF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C96A-38A2-4AB9-B83F-58BA97E23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70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7263-6BAF-4E79-9B3E-FB3D9B362EAF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C96A-38A2-4AB9-B83F-58BA97E23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3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7263-6BAF-4E79-9B3E-FB3D9B362EAF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C96A-38A2-4AB9-B83F-58BA97E23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3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7263-6BAF-4E79-9B3E-FB3D9B362EAF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C96A-38A2-4AB9-B83F-58BA97E23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93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7263-6BAF-4E79-9B3E-FB3D9B362EAF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C96A-38A2-4AB9-B83F-58BA97E23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2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7263-6BAF-4E79-9B3E-FB3D9B362EAF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C96A-38A2-4AB9-B83F-58BA97E23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44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7263-6BAF-4E79-9B3E-FB3D9B362EAF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C96A-38A2-4AB9-B83F-58BA97E23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3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7263-6BAF-4E79-9B3E-FB3D9B362EAF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C96A-38A2-4AB9-B83F-58BA97E23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98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braemg.com.br/atendiment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Plano de Negócios	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5968"/>
            <a:ext cx="9144000" cy="941832"/>
          </a:xfrm>
        </p:spPr>
        <p:txBody>
          <a:bodyPr/>
          <a:lstStyle/>
          <a:p>
            <a:pPr algn="r"/>
            <a:r>
              <a:rPr lang="pt-BR" dirty="0" smtClean="0"/>
              <a:t>Baseado no site SEBRAE-MG</a:t>
            </a:r>
          </a:p>
          <a:p>
            <a:pPr algn="r"/>
            <a:r>
              <a:rPr lang="pt-BR" dirty="0" smtClean="0"/>
              <a:t>Prof. Ms. Edson Luiz Pereira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9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1624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lano de negócios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1624" y="1048385"/>
            <a:ext cx="10515600" cy="4351338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Empreender requer dedicação e, acima de tudo, planejamento.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Antes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abrir a empresa, o futuro empreendedor deve definir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Ramo de atividade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Mercado consumidor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Fornecedor e concorrente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Produtos e serviços que serão comercializados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Localização da empresa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Processo operacional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Volume de produção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Análise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financeira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2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904" y="99949"/>
            <a:ext cx="10515600" cy="1325563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um plano de negócios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904" y="1295273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 smtClean="0"/>
              <a:t>O Plano de Negócio é um documento de planejamento </a:t>
            </a:r>
          </a:p>
          <a:p>
            <a:r>
              <a:rPr lang="pt-BR" dirty="0" smtClean="0"/>
              <a:t>capaz de demonstrar a viabilidade de um empreendimento </a:t>
            </a:r>
          </a:p>
          <a:p>
            <a:r>
              <a:rPr lang="pt-BR" dirty="0" smtClean="0"/>
              <a:t>a partir da estratégia, </a:t>
            </a:r>
          </a:p>
          <a:p>
            <a:r>
              <a:rPr lang="pt-BR" dirty="0" smtClean="0"/>
              <a:t>do mercado, </a:t>
            </a:r>
          </a:p>
          <a:p>
            <a:r>
              <a:rPr lang="pt-BR" dirty="0" smtClean="0"/>
              <a:t>das operações </a:t>
            </a:r>
          </a:p>
          <a:p>
            <a:r>
              <a:rPr lang="pt-BR" dirty="0" smtClean="0"/>
              <a:t>e da gestão financeira.</a:t>
            </a:r>
          </a:p>
          <a:p>
            <a:r>
              <a:rPr lang="pt-BR" dirty="0" smtClean="0"/>
              <a:t>ajuda a definir o que é ou </a:t>
            </a:r>
          </a:p>
          <a:p>
            <a:r>
              <a:rPr lang="pt-BR" dirty="0" smtClean="0"/>
              <a:t>o que pretende ser a empresa.</a:t>
            </a:r>
          </a:p>
          <a:p>
            <a:pPr marL="0" indent="0">
              <a:buNone/>
            </a:pPr>
            <a:r>
              <a:rPr lang="pt-BR" b="1" dirty="0" smtClean="0"/>
              <a:t/>
            </a:r>
            <a:br>
              <a:rPr lang="pt-BR" b="1" dirty="0" smtClean="0"/>
            </a:br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734" y="2686430"/>
            <a:ext cx="4915281" cy="39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 que serve um Plano de Negócio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69009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Organizar </a:t>
            </a:r>
            <a:r>
              <a:rPr lang="pt-BR" dirty="0"/>
              <a:t>as ideias para iniciar um novo empreendimento</a:t>
            </a:r>
          </a:p>
          <a:p>
            <a:r>
              <a:rPr lang="pt-BR" dirty="0"/>
              <a:t>Orientar a expansão de empresas já em atividade</a:t>
            </a:r>
          </a:p>
          <a:p>
            <a:r>
              <a:rPr lang="pt-BR" dirty="0"/>
              <a:t>Apoiar a gestão do negócio, seja em seus números ou estratégias</a:t>
            </a:r>
          </a:p>
          <a:p>
            <a:r>
              <a:rPr lang="pt-BR" dirty="0"/>
              <a:t>Facilitar a comunicação entre sócios, empregados, clientes, investidores, fornecedores e parceiros</a:t>
            </a:r>
          </a:p>
          <a:p>
            <a:r>
              <a:rPr lang="pt-BR" dirty="0"/>
              <a:t>Captar recursos, sejam financeiros, humanos ou parcerias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152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Formas de utilização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8784" y="1042416"/>
            <a:ext cx="10515600" cy="4351338"/>
          </a:xfrm>
        </p:spPr>
        <p:txBody>
          <a:bodyPr>
            <a:no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instrumento de planejamento </a:t>
            </a:r>
            <a:r>
              <a:rPr lang="pt-BR" sz="2400" dirty="0"/>
              <a:t>- Avalia o novo empreendimento do ponto de vista mercadológico, técnico, financeiro, jurídico e organizacional. Assim, é possível ter uma noção prévia do funcionamento da empresa.</a:t>
            </a:r>
          </a:p>
          <a:p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instrumento de diagnóstico </a:t>
            </a:r>
            <a:r>
              <a:rPr lang="pt-BR" sz="2400" dirty="0"/>
              <a:t>- Avalia a evolução da empresa para cada aspecto definido no plano. Assim, é possível efetuar um acompanhamento comparativo entre o previsto e o que vem sendo realizado, tomando medidas para corrigir desvios.</a:t>
            </a:r>
          </a:p>
          <a:p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ferramenta de financiamento </a:t>
            </a:r>
            <a:r>
              <a:rPr lang="pt-BR" sz="2400" dirty="0"/>
              <a:t>- Facilita a obtenção de capital de terceiros (sócios ou agentes financeiros) quando o capital próprio não é suficiente para cobrir os investimentos.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A </a:t>
            </a:r>
            <a:r>
              <a:rPr lang="pt-BR" sz="2400" dirty="0"/>
              <a:t>organização das informações relativas ao negócio é extremamente dinâmica e as etapas do Plano de Negócio podem ser revistas a qualquer momento, de forma interativa.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737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Plano de negócios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30681"/>
            <a:ext cx="10515600" cy="435133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 regra definida </a:t>
            </a:r>
            <a:r>
              <a:rPr lang="pt-BR" dirty="0"/>
              <a:t>ou metodologia única para o desenvolvimento do plano, mas o planejamento das atividades que serão desenvolvidas e a definição de tarefas, responsáveis, prazos e resultados almejados contribui para a atividade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Software Plano de Negócio 3.0</a:t>
            </a:r>
            <a:r>
              <a:rPr lang="pt-BR" dirty="0"/>
              <a:t> facilita esse processo por meio da simulação de dados que identificam a viabilidade da empresa e contribuem para transformar o seu sonho em realidade.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66216" y="4697189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0" i="0" dirty="0" smtClean="0">
              <a:solidFill>
                <a:srgbClr val="5C6D7E"/>
              </a:solidFill>
              <a:effectLst/>
              <a:latin typeface="Lato"/>
            </a:endParaRPr>
          </a:p>
          <a:p>
            <a:r>
              <a:rPr lang="pt-BR" sz="2400" b="1" i="0" strike="noStrike" dirty="0" smtClean="0">
                <a:solidFill>
                  <a:srgbClr val="FFFFFF"/>
                </a:solidFill>
                <a:effectLst/>
                <a:latin typeface="Lato"/>
                <a:hlinkClick r:id="rId2" tooltip="Software Plano de Negócio 2.0"/>
              </a:rPr>
              <a:t>Baixe o Software Plano de Negócio - Esse produto está disponível na Biblioteca Digital do Sebrae Minas. Para baixá-lo, cadastre-se em www.sebraemg.com.br/atendimento</a:t>
            </a:r>
            <a:endParaRPr lang="pt-BR" sz="2400" b="0" i="0" dirty="0">
              <a:solidFill>
                <a:srgbClr val="5C6D7E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663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410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Tema do Office</vt:lpstr>
      <vt:lpstr>Plano de Negócios </vt:lpstr>
      <vt:lpstr>Plano de negócios</vt:lpstr>
      <vt:lpstr>O que é um plano de negócios</vt:lpstr>
      <vt:lpstr>Para que serve um Plano de Negócio</vt:lpstr>
      <vt:lpstr>Formas de utilização </vt:lpstr>
      <vt:lpstr>Plano de negócios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Negócios</dc:title>
  <dc:creator>Edson Pereira</dc:creator>
  <cp:lastModifiedBy>Edson Luiz Pereira</cp:lastModifiedBy>
  <cp:revision>2</cp:revision>
  <dcterms:created xsi:type="dcterms:W3CDTF">2015-09-01T16:31:03Z</dcterms:created>
  <dcterms:modified xsi:type="dcterms:W3CDTF">2018-08-28T22:06:22Z</dcterms:modified>
</cp:coreProperties>
</file>