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9" r:id="rId1"/>
    <p:sldMasterId id="2147483811" r:id="rId2"/>
  </p:sldMasterIdLst>
  <p:notesMasterIdLst>
    <p:notesMasterId r:id="rId36"/>
  </p:notesMasterIdLst>
  <p:handoutMasterIdLst>
    <p:handoutMasterId r:id="rId37"/>
  </p:handoutMasterIdLst>
  <p:sldIdLst>
    <p:sldId id="712" r:id="rId3"/>
    <p:sldId id="713" r:id="rId4"/>
    <p:sldId id="1066" r:id="rId5"/>
    <p:sldId id="1067" r:id="rId6"/>
    <p:sldId id="1109" r:id="rId7"/>
    <p:sldId id="1117" r:id="rId8"/>
    <p:sldId id="1110" r:id="rId9"/>
    <p:sldId id="1111" r:id="rId10"/>
    <p:sldId id="1112" r:id="rId11"/>
    <p:sldId id="1077" r:id="rId12"/>
    <p:sldId id="1069" r:id="rId13"/>
    <p:sldId id="1122" r:id="rId14"/>
    <p:sldId id="1123" r:id="rId15"/>
    <p:sldId id="1087" r:id="rId16"/>
    <p:sldId id="1088" r:id="rId17"/>
    <p:sldId id="1090" r:id="rId18"/>
    <p:sldId id="1092" r:id="rId19"/>
    <p:sldId id="1091" r:id="rId20"/>
    <p:sldId id="1093" r:id="rId21"/>
    <p:sldId id="1119" r:id="rId22"/>
    <p:sldId id="1120" r:id="rId23"/>
    <p:sldId id="1121" r:id="rId24"/>
    <p:sldId id="1126" r:id="rId25"/>
    <p:sldId id="1124" r:id="rId26"/>
    <p:sldId id="1132" r:id="rId27"/>
    <p:sldId id="1133" r:id="rId28"/>
    <p:sldId id="1134" r:id="rId29"/>
    <p:sldId id="1135" r:id="rId30"/>
    <p:sldId id="1127" r:id="rId31"/>
    <p:sldId id="1128" r:id="rId32"/>
    <p:sldId id="1129" r:id="rId33"/>
    <p:sldId id="1130" r:id="rId34"/>
    <p:sldId id="1131" r:id="rId35"/>
  </p:sldIdLst>
  <p:sldSz cx="9906000" cy="6858000" type="A4"/>
  <p:notesSz cx="9939338" cy="68072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53D491E-3987-4139-8D40-8F9944DD3AA4}">
          <p14:sldIdLst>
            <p14:sldId id="712"/>
            <p14:sldId id="713"/>
            <p14:sldId id="1066"/>
            <p14:sldId id="1067"/>
          </p14:sldIdLst>
        </p14:section>
        <p14:section name="B2B ADMIN" id="{251AB3B2-DED2-45BB-A47A-2FEC08300B17}">
          <p14:sldIdLst>
            <p14:sldId id="1109"/>
            <p14:sldId id="1117"/>
            <p14:sldId id="1110"/>
            <p14:sldId id="1111"/>
            <p14:sldId id="1112"/>
          </p14:sldIdLst>
        </p14:section>
        <p14:section name="관리자 계정 관리" id="{91CCDB8E-1958-4755-B03F-744CD2C7CB0F}">
          <p14:sldIdLst>
            <p14:sldId id="1077"/>
            <p14:sldId id="1069"/>
            <p14:sldId id="1122"/>
            <p14:sldId id="1123"/>
          </p14:sldIdLst>
        </p14:section>
        <p14:section name="권한 관리" id="{F4B880F7-4816-4974-B297-6097B56A0916}">
          <p14:sldIdLst>
            <p14:sldId id="1087"/>
            <p14:sldId id="1088"/>
            <p14:sldId id="1090"/>
          </p14:sldIdLst>
        </p14:section>
        <p14:section name="센터 관리" id="{4BFCCEA6-D1ED-4FF8-BFC8-AED25FE67B63}">
          <p14:sldIdLst>
            <p14:sldId id="1092"/>
            <p14:sldId id="1091"/>
            <p14:sldId id="1093"/>
          </p14:sldIdLst>
        </p14:section>
        <p14:section name="학생관리" id="{A0C0E22C-B754-4C1A-B426-C60203168AFE}">
          <p14:sldIdLst>
            <p14:sldId id="1119"/>
            <p14:sldId id="1120"/>
            <p14:sldId id="1121"/>
            <p14:sldId id="1126"/>
            <p14:sldId id="1124"/>
          </p14:sldIdLst>
        </p14:section>
        <p14:section name="스티커 관리(B2B)" id="{70DCBBEF-EC82-4273-961F-C857D151B55D}">
          <p14:sldIdLst>
            <p14:sldId id="1132"/>
            <p14:sldId id="1133"/>
            <p14:sldId id="1134"/>
            <p14:sldId id="1135"/>
          </p14:sldIdLst>
        </p14:section>
        <p14:section name="LMS(B2B)" id="{AF2EC07E-47C4-46CA-8AEB-5C5CE6F7C0B1}">
          <p14:sldIdLst>
            <p14:sldId id="1127"/>
            <p14:sldId id="1128"/>
            <p14:sldId id="1129"/>
            <p14:sldId id="1130"/>
            <p14:sldId id="1131"/>
          </p14:sldIdLst>
        </p14:section>
      </p14:sectionLst>
    </p:ext>
    <p:ext uri="{EFAFB233-063F-42B5-8137-9DF3F51BA10A}">
      <p15:sldGuideLst xmlns:p15="http://schemas.microsoft.com/office/powerpoint/2012/main">
        <p15:guide id="54" orient="horz" pos="4201" userDrawn="1">
          <p15:clr>
            <a:srgbClr val="A4A3A4"/>
          </p15:clr>
        </p15:guide>
        <p15:guide id="55" orient="horz" pos="368" userDrawn="1">
          <p15:clr>
            <a:srgbClr val="A4A3A4"/>
          </p15:clr>
        </p15:guide>
        <p15:guide id="62" pos="194" userDrawn="1">
          <p15:clr>
            <a:srgbClr val="A4A3A4"/>
          </p15:clr>
        </p15:guide>
        <p15:guide id="63" orient="horz" pos="527" userDrawn="1">
          <p15:clr>
            <a:srgbClr val="A4A3A4"/>
          </p15:clr>
        </p15:guide>
        <p15:guide id="64" pos="6091" userDrawn="1">
          <p15:clr>
            <a:srgbClr val="A4A3A4"/>
          </p15:clr>
        </p15:guide>
        <p15:guide id="65" pos="4662" userDrawn="1">
          <p15:clr>
            <a:srgbClr val="A4A3A4"/>
          </p15:clr>
        </p15:guide>
        <p15:guide id="66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  <a:srgbClr val="3587FF"/>
    <a:srgbClr val="5B8BB7"/>
    <a:srgbClr val="2E3653"/>
    <a:srgbClr val="50545A"/>
    <a:srgbClr val="259CD7"/>
    <a:srgbClr val="1377D0"/>
    <a:srgbClr val="696969"/>
    <a:srgbClr val="219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5332" autoAdjust="0"/>
  </p:normalViewPr>
  <p:slideViewPr>
    <p:cSldViewPr snapToGrid="0">
      <p:cViewPr varScale="1">
        <p:scale>
          <a:sx n="80" d="100"/>
          <a:sy n="80" d="100"/>
        </p:scale>
        <p:origin x="1502" y="62"/>
      </p:cViewPr>
      <p:guideLst>
        <p:guide orient="horz" pos="4201"/>
        <p:guide orient="horz" pos="368"/>
        <p:guide pos="194"/>
        <p:guide orient="horz" pos="527"/>
        <p:guide pos="6091"/>
        <p:guide pos="4662"/>
        <p:guide orient="horz" pos="1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19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671" y="1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/>
          <a:lstStyle>
            <a:lvl1pPr algn="r">
              <a:defRPr sz="1200"/>
            </a:lvl1pPr>
          </a:lstStyle>
          <a:p>
            <a:fld id="{E3D019AA-7DB2-4875-9432-BB7FAC0D334F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6027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671" y="6466027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 anchor="b"/>
          <a:lstStyle>
            <a:lvl1pPr algn="r">
              <a:defRPr sz="1200"/>
            </a:lvl1pPr>
          </a:lstStyle>
          <a:p>
            <a:fld id="{29F5D473-2680-4162-8938-6BF1FE61B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3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671" y="1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/>
          <a:lstStyle>
            <a:lvl1pPr algn="r">
              <a:defRPr sz="1200"/>
            </a:lvl1pPr>
          </a:lstStyle>
          <a:p>
            <a:fld id="{91A3DE5B-C34E-4661-B5E7-478B661EC0AE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5788" y="509588"/>
            <a:ext cx="3687762" cy="2554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25" tIns="45313" rIns="90625" bIns="453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74" y="3233557"/>
            <a:ext cx="7952396" cy="3062968"/>
          </a:xfrm>
          <a:prstGeom prst="rect">
            <a:avLst/>
          </a:prstGeom>
        </p:spPr>
        <p:txBody>
          <a:bodyPr vert="horz" lIns="90625" tIns="45313" rIns="90625" bIns="4531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6027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671" y="6466027"/>
            <a:ext cx="4307355" cy="340088"/>
          </a:xfrm>
          <a:prstGeom prst="rect">
            <a:avLst/>
          </a:prstGeom>
        </p:spPr>
        <p:txBody>
          <a:bodyPr vert="horz" lIns="90625" tIns="45313" rIns="90625" bIns="45313" rtlCol="0" anchor="b"/>
          <a:lstStyle>
            <a:lvl1pPr algn="r">
              <a:defRPr sz="1200"/>
            </a:lvl1pPr>
          </a:lstStyle>
          <a:p>
            <a:fld id="{9FAF84DE-34EB-434D-B7F1-E1DEA9F0B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8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5"/>
          <p:cNvSpPr txBox="1">
            <a:spLocks noChangeArrowheads="1"/>
          </p:cNvSpPr>
          <p:nvPr userDrawn="1"/>
        </p:nvSpPr>
        <p:spPr bwMode="auto">
          <a:xfrm>
            <a:off x="4747012" y="6608111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37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2page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563377" y="6408056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766873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24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2page+ 끝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164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2page+ 끝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84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팝업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화면 명</a:t>
            </a:r>
          </a:p>
        </p:txBody>
      </p:sp>
      <p:sp>
        <p:nvSpPr>
          <p:cNvPr id="12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433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팝업_2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560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DIM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737727" y="696894"/>
            <a:ext cx="2592000" cy="5682598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>
              <a:buNone/>
              <a:defRPr sz="1050" b="1">
                <a:latin typeface="+mn-ea"/>
                <a:ea typeface="+mn-ea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4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877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54546" y="6589958"/>
            <a:ext cx="7488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b="1" dirty="0">
                <a:solidFill>
                  <a:prstClr val="black"/>
                </a:solidFill>
              </a:rPr>
              <a:t>Footer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54546" y="295838"/>
            <a:ext cx="7488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b="1" dirty="0">
                <a:solidFill>
                  <a:prstClr val="black"/>
                </a:solidFill>
              </a:rPr>
              <a:t>Header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888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2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6605902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54546" y="295838"/>
            <a:ext cx="7488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b="1" dirty="0">
                <a:solidFill>
                  <a:prstClr val="black"/>
                </a:solidFill>
              </a:rPr>
              <a:t>Header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463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2page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94914" y="6605902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285750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77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2page+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285750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54546" y="6589958"/>
            <a:ext cx="7488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b="1" dirty="0">
                <a:solidFill>
                  <a:prstClr val="black"/>
                </a:solidFill>
              </a:rPr>
              <a:t>Footer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5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8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있음" userDrawn="1">
  <p:cSld name="1_제목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anchor="ctr" anchorCtr="0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sz="10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4425713" y="6165304"/>
            <a:ext cx="1054575" cy="2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1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DIM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748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GNB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64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5"/>
          <p:cNvSpPr txBox="1">
            <a:spLocks noChangeArrowheads="1"/>
          </p:cNvSpPr>
          <p:nvPr userDrawn="1"/>
        </p:nvSpPr>
        <p:spPr bwMode="auto">
          <a:xfrm>
            <a:off x="4747012" y="6608111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37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6801F27-3918-4A1F-97B4-5C95F4F0C257}"/>
              </a:ext>
            </a:extLst>
          </p:cNvPr>
          <p:cNvSpPr/>
          <p:nvPr userDrawn="1"/>
        </p:nvSpPr>
        <p:spPr>
          <a:xfrm flipH="1">
            <a:off x="1" y="0"/>
            <a:ext cx="990599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29F3C3-5B0C-41E6-AE67-477324AB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75" y="2435459"/>
            <a:ext cx="7885651" cy="65806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noAutofit/>
          </a:bodyPr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751" b="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>
              <a:spcBef>
                <a:spcPct val="50000"/>
              </a:spcBef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98624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유틸(헤더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 userDrawn="1"/>
        </p:nvSpPr>
        <p:spPr bwMode="auto">
          <a:xfrm>
            <a:off x="737727" y="683328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64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유틸(로고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83328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개체 틀 130"/>
          <p:cNvSpPr txBox="1">
            <a:spLocks/>
          </p:cNvSpPr>
          <p:nvPr userDrawn="1"/>
        </p:nvSpPr>
        <p:spPr>
          <a:xfrm>
            <a:off x="736034" y="690092"/>
            <a:ext cx="423814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BI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A98709-1702-9851-74FC-CE7029537B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60" y="778334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12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메뉴명</a:t>
            </a:r>
            <a:endParaRPr lang="ko-KR" altLang="en-US" dirty="0"/>
          </a:p>
        </p:txBody>
      </p:sp>
      <p:sp>
        <p:nvSpPr>
          <p:cNvPr id="1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881653-CE51-8930-FFF9-76A3C2BC7B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60" y="778334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49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2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13" name="모서리가 둥근 직사각형 12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3763774" y="696894"/>
            <a:ext cx="2592000" cy="396000"/>
            <a:chOff x="246757" y="643736"/>
            <a:chExt cx="2592000" cy="39600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 userDrawn="1"/>
        </p:nvCxnSpPr>
        <p:spPr>
          <a:xfrm>
            <a:off x="3763774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5" y="801910"/>
            <a:ext cx="162000" cy="162000"/>
          </a:xfrm>
          <a:prstGeom prst="rect">
            <a:avLst/>
          </a:prstGeom>
        </p:spPr>
      </p:pic>
      <p:sp>
        <p:nvSpPr>
          <p:cNvPr id="2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메뉴명</a:t>
            </a:r>
            <a:endParaRPr lang="ko-KR" altLang="en-US" dirty="0"/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3775017" y="698721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메뉴명</a:t>
            </a:r>
            <a:endParaRPr lang="ko-KR" altLang="en-US" dirty="0"/>
          </a:p>
        </p:txBody>
      </p:sp>
      <p:sp>
        <p:nvSpPr>
          <p:cNvPr id="2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5615D1-FEE0-CC6C-4021-60D0B96772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60" y="778334"/>
            <a:ext cx="232684" cy="2326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9C6D04-2FBB-0042-F6DC-DB383DFD2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33" y="778334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91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22" name="모서리가 둥근 직사각형 2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메뉴명</a:t>
            </a:r>
            <a:endParaRPr lang="ko-KR" altLang="en-US" dirty="0"/>
          </a:p>
        </p:txBody>
      </p:sp>
      <p:sp>
        <p:nvSpPr>
          <p:cNvPr id="1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068F6-F061-EDF5-E52C-C281BEC0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60" y="778334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04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22" name="모서리가 둥근 직사각형 2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4563377" y="6408056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3766873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메뉴명</a:t>
            </a:r>
            <a:endParaRPr lang="ko-KR" altLang="en-US" dirty="0"/>
          </a:p>
        </p:txBody>
      </p:sp>
      <p:sp>
        <p:nvSpPr>
          <p:cNvPr id="2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237AED-9720-98F3-B545-5959F23146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60" y="778334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38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6801F27-3918-4A1F-97B4-5C95F4F0C257}"/>
              </a:ext>
            </a:extLst>
          </p:cNvPr>
          <p:cNvSpPr/>
          <p:nvPr userDrawn="1"/>
        </p:nvSpPr>
        <p:spPr>
          <a:xfrm flipH="1">
            <a:off x="1" y="0"/>
            <a:ext cx="990599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>
              <a:solidFill>
                <a:prstClr val="white"/>
              </a:solidFill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29F3C3-5B0C-41E6-AE67-477324AB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75" y="2435459"/>
            <a:ext cx="7885651" cy="65806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noAutofit/>
          </a:bodyPr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751" b="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>
              <a:spcBef>
                <a:spcPct val="50000"/>
              </a:spcBef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66221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+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563377" y="6408056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766873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4998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++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649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+++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647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팝업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2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179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팝업_2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2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2" name="모서리가 둥근 직사각형 8">
            <a:extLst>
              <a:ext uri="{FF2B5EF4-FFF2-40B4-BE49-F238E27FC236}">
                <a16:creationId xmlns:a16="http://schemas.microsoft.com/office/drawing/2014/main" id="{19B239DA-AD78-E480-1604-46D2A9E29897}"/>
              </a:ext>
            </a:extLst>
          </p:cNvPr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334CCE3-9D4E-AC29-048E-C091A90986D8}"/>
              </a:ext>
            </a:extLst>
          </p:cNvPr>
          <p:cNvCxnSpPr/>
          <p:nvPr userDrawn="1"/>
        </p:nvCxnSpPr>
        <p:spPr>
          <a:xfrm>
            <a:off x="3763774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043669D7-36DC-D660-471D-EAA73C3863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75017" y="698721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F5D9196-EFEC-5DA5-84B8-DD32383C9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44" y="798037"/>
            <a:ext cx="174856" cy="1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6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팝업_1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245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dim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4B9236-07DA-5D76-0633-14D2771FAC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60" y="778334"/>
            <a:ext cx="232684" cy="232684"/>
          </a:xfrm>
          <a:prstGeom prst="rect">
            <a:avLst/>
          </a:prstGeom>
        </p:spPr>
      </p:pic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b="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1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>
              <a:buNone/>
              <a:defRPr sz="1050" b="1">
                <a:latin typeface="+mn-ea"/>
                <a:ea typeface="+mn-ea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메뉴명</a:t>
            </a:r>
            <a:endParaRPr lang="ko-KR" altLang="en-US" dirty="0"/>
          </a:p>
        </p:txBody>
      </p:sp>
      <p:sp>
        <p:nvSpPr>
          <p:cNvPr id="14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2F9AA1-A91F-1C06-AC6E-CAF466346D31}"/>
              </a:ext>
            </a:extLst>
          </p:cNvPr>
          <p:cNvSpPr/>
          <p:nvPr userDrawn="1"/>
        </p:nvSpPr>
        <p:spPr>
          <a:xfrm>
            <a:off x="743876" y="696894"/>
            <a:ext cx="2584800" cy="5697535"/>
          </a:xfrm>
          <a:prstGeom prst="rect">
            <a:avLst/>
          </a:prstGeom>
          <a:solidFill>
            <a:srgbClr val="000000">
              <a:alpha val="40000"/>
            </a:srgbClr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000" i="0" u="none" strike="noStrike" cap="none" normalizeH="0" baseline="0" dirty="0">
              <a:solidFill>
                <a:schemeClr val="bg1">
                  <a:lumMod val="50000"/>
                </a:schemeClr>
              </a:solidFill>
              <a:effectLst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58661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2" name="모서리가 둥근 직사각형 21">
            <a:extLst>
              <a:ext uri="{FF2B5EF4-FFF2-40B4-BE49-F238E27FC236}">
                <a16:creationId xmlns:a16="http://schemas.microsoft.com/office/drawing/2014/main" id="{8381829E-5FD1-8A5B-E2CA-A15A5812B87E}"/>
              </a:ext>
            </a:extLst>
          </p:cNvPr>
          <p:cNvSpPr/>
          <p:nvPr userDrawn="1"/>
        </p:nvSpPr>
        <p:spPr bwMode="auto">
          <a:xfrm>
            <a:off x="54546" y="6674443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7F28E742-EBB3-FF27-E47E-1A6ADFFF6428}"/>
              </a:ext>
            </a:extLst>
          </p:cNvPr>
          <p:cNvSpPr/>
          <p:nvPr userDrawn="1"/>
        </p:nvSpPr>
        <p:spPr bwMode="auto">
          <a:xfrm>
            <a:off x="54546" y="291752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Header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760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1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6605902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3" name="모서리가 둥근 직사각형 21">
            <a:extLst>
              <a:ext uri="{FF2B5EF4-FFF2-40B4-BE49-F238E27FC236}">
                <a16:creationId xmlns:a16="http://schemas.microsoft.com/office/drawing/2014/main" id="{77F07D99-B0AF-4235-CC12-24753FE941EC}"/>
              </a:ext>
            </a:extLst>
          </p:cNvPr>
          <p:cNvSpPr/>
          <p:nvPr userDrawn="1"/>
        </p:nvSpPr>
        <p:spPr bwMode="auto">
          <a:xfrm>
            <a:off x="54546" y="291752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Header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1135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1page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94914" y="6605902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285750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890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있음" userDrawn="1">
  <p:cSld name="제목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 userDrawn="1"/>
        </p:nvSpPr>
        <p:spPr>
          <a:xfrm rot="21600000" flipH="1">
            <a:off x="0" y="0"/>
            <a:ext cx="9904411" cy="2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48EDB8-572D-A902-6A71-9748260338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80" y="25723"/>
            <a:ext cx="2025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9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1page++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285750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  <p:sp>
        <p:nvSpPr>
          <p:cNvPr id="2" name="모서리가 둥근 직사각형 21">
            <a:extLst>
              <a:ext uri="{FF2B5EF4-FFF2-40B4-BE49-F238E27FC236}">
                <a16:creationId xmlns:a16="http://schemas.microsoft.com/office/drawing/2014/main" id="{A65101B3-A150-58E3-1DC9-A73D2D8CEDE0}"/>
              </a:ext>
            </a:extLst>
          </p:cNvPr>
          <p:cNvSpPr/>
          <p:nvPr userDrawn="1"/>
        </p:nvSpPr>
        <p:spPr bwMode="auto">
          <a:xfrm>
            <a:off x="54546" y="6674443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92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DIM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hangingPunct="1">
              <a:lnSpc>
                <a:spcPct val="100000"/>
              </a:lnSpc>
              <a:buClrTx/>
              <a:buFontTx/>
              <a:buNone/>
            </a:pPr>
            <a:endParaRPr lang="ko-KR" altLang="en-US" sz="1000" i="0" u="none" strike="noStrike" cap="none" normalizeH="0" baseline="0" dirty="0">
              <a:solidFill>
                <a:schemeClr val="bg1">
                  <a:lumMod val="50000"/>
                </a:schemeClr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latin typeface="+mn-ea"/>
                <a:ea typeface="+mn-ea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6425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있음" userDrawn="1">
  <p:cSld name="1_제목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anchor="ctr" anchorCtr="0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sz="10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4425713" y="6165304"/>
            <a:ext cx="1054575" cy="2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3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_GNB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733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5"/>
          <p:cNvSpPr txBox="1">
            <a:spLocks noChangeArrowheads="1"/>
          </p:cNvSpPr>
          <p:nvPr userDrawn="1"/>
        </p:nvSpPr>
        <p:spPr bwMode="auto">
          <a:xfrm>
            <a:off x="4747012" y="6608111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24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6801F27-3918-4A1F-97B4-5C95F4F0C257}"/>
              </a:ext>
            </a:extLst>
          </p:cNvPr>
          <p:cNvSpPr/>
          <p:nvPr userDrawn="1"/>
        </p:nvSpPr>
        <p:spPr>
          <a:xfrm flipH="1">
            <a:off x="1" y="0"/>
            <a:ext cx="990599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>
              <a:solidFill>
                <a:prstClr val="white"/>
              </a:solidFill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29F3C3-5B0C-41E6-AE67-477324AB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75" y="2435459"/>
            <a:ext cx="7885651" cy="65806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>
            <a:noAutofit/>
          </a:bodyPr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751" b="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>
              <a:spcBef>
                <a:spcPct val="50000"/>
              </a:spcBef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98439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있음" userDrawn="1">
  <p:cSld name="제목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 userDrawn="1"/>
        </p:nvSpPr>
        <p:spPr>
          <a:xfrm rot="21600000" flipH="1">
            <a:off x="0" y="0"/>
            <a:ext cx="9904411" cy="2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48EDB8-572D-A902-6A71-9748260338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80" y="25723"/>
            <a:ext cx="2025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33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_유틸성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83328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개체 틀 130"/>
          <p:cNvSpPr txBox="1">
            <a:spLocks/>
          </p:cNvSpPr>
          <p:nvPr userDrawn="1"/>
        </p:nvSpPr>
        <p:spPr>
          <a:xfrm>
            <a:off x="736034" y="690092"/>
            <a:ext cx="423814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BI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화면 명</a:t>
            </a:r>
          </a:p>
        </p:txBody>
      </p:sp>
    </p:spTree>
    <p:extLst>
      <p:ext uri="{BB962C8B-B14F-4D97-AF65-F5344CB8AC3E}">
        <p14:creationId xmlns:p14="http://schemas.microsoft.com/office/powerpoint/2010/main" val="3909813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1page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12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0139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1pag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3763774" y="696894"/>
            <a:ext cx="2592000" cy="396000"/>
            <a:chOff x="246757" y="643736"/>
            <a:chExt cx="2592000" cy="39600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4198" y="740965"/>
            <a:ext cx="185440" cy="278760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3763774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5" y="801910"/>
            <a:ext cx="162000" cy="162000"/>
          </a:xfrm>
          <a:prstGeom prst="rect">
            <a:avLst/>
          </a:prstGeom>
        </p:spPr>
      </p:pic>
      <p:sp>
        <p:nvSpPr>
          <p:cNvPr id="2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3775017" y="698721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2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0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유틸성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83328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화면 명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BCCB19-0E7D-84B0-32C4-1432FB768570}"/>
              </a:ext>
            </a:extLst>
          </p:cNvPr>
          <p:cNvGrpSpPr/>
          <p:nvPr userDrawn="1"/>
        </p:nvGrpSpPr>
        <p:grpSpPr>
          <a:xfrm>
            <a:off x="787161" y="775575"/>
            <a:ext cx="2207937" cy="244718"/>
            <a:chOff x="787161" y="775575"/>
            <a:chExt cx="2207937" cy="24471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F5ADAE5-DC4E-E868-0D43-3180A08DC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414" y="787609"/>
              <a:ext cx="232684" cy="23268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A63FEE-7F38-CACC-E02F-C80C34D5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161" y="775575"/>
              <a:ext cx="748260" cy="214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2860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2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24" name="직선 연결선 23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8097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2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25" name="직선 연결선 24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4563377" y="6408056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3766873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2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8069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2page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563377" y="6408056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766873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6743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2page+ 끝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410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2page+ 끝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534231" y="483274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37727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399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팝업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화면 명</a:t>
            </a:r>
          </a:p>
        </p:txBody>
      </p:sp>
      <p:sp>
        <p:nvSpPr>
          <p:cNvPr id="12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4148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팝업_2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4" y="798037"/>
            <a:ext cx="174856" cy="174856"/>
          </a:xfrm>
          <a:prstGeom prst="rect">
            <a:avLst/>
          </a:prstGeom>
        </p:spPr>
      </p:pic>
      <p:sp>
        <p:nvSpPr>
          <p:cNvPr id="13" name="텍스트 개체 틀 130"/>
          <p:cNvSpPr txBox="1">
            <a:spLocks/>
          </p:cNvSpPr>
          <p:nvPr/>
        </p:nvSpPr>
        <p:spPr>
          <a:xfrm>
            <a:off x="738015" y="624684"/>
            <a:ext cx="2592000" cy="39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anchor="ctr" anchorCtr="0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2344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_DIM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737727" y="696894"/>
            <a:ext cx="2592000" cy="5682598"/>
          </a:xfrm>
          <a:prstGeom prst="roundRect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hangingPunct="1">
              <a:lnSpc>
                <a:spcPct val="100000"/>
              </a:lnSpc>
              <a:buClrTx/>
              <a:buFontTx/>
              <a:buNone/>
            </a:pPr>
            <a:endParaRPr lang="ko-KR" altLang="en-US" sz="1000" i="0" u="none" strike="noStrike" cap="none" normalizeH="0" baseline="0" dirty="0">
              <a:solidFill>
                <a:schemeClr val="bg1">
                  <a:lumMod val="50000"/>
                </a:schemeClr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>
              <a:buNone/>
              <a:defRPr sz="1050" b="1">
                <a:latin typeface="+mn-ea"/>
                <a:ea typeface="+mn-ea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4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85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21">
            <a:extLst>
              <a:ext uri="{FF2B5EF4-FFF2-40B4-BE49-F238E27FC236}">
                <a16:creationId xmlns:a16="http://schemas.microsoft.com/office/drawing/2014/main" id="{D0EEEAA6-F9C6-98D6-11A5-592D0F03231D}"/>
              </a:ext>
            </a:extLst>
          </p:cNvPr>
          <p:cNvSpPr/>
          <p:nvPr userDrawn="1"/>
        </p:nvSpPr>
        <p:spPr bwMode="auto">
          <a:xfrm>
            <a:off x="54546" y="6674443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62FDAC9D-2EDC-3B3E-3B68-DF9753F6BBCD}"/>
              </a:ext>
            </a:extLst>
          </p:cNvPr>
          <p:cNvSpPr/>
          <p:nvPr userDrawn="1"/>
        </p:nvSpPr>
        <p:spPr bwMode="auto">
          <a:xfrm>
            <a:off x="54546" y="291752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Header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모서리가 둥근 직사각형 21">
            <a:extLst>
              <a:ext uri="{FF2B5EF4-FFF2-40B4-BE49-F238E27FC236}">
                <a16:creationId xmlns:a16="http://schemas.microsoft.com/office/drawing/2014/main" id="{B58A83A8-4791-CDA3-BF0D-AE3B3B68DBE3}"/>
              </a:ext>
            </a:extLst>
          </p:cNvPr>
          <p:cNvSpPr/>
          <p:nvPr userDrawn="1"/>
        </p:nvSpPr>
        <p:spPr bwMode="auto">
          <a:xfrm rot="16200000">
            <a:off x="-3019919" y="3483098"/>
            <a:ext cx="6264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+mn-ea"/>
              </a:rPr>
              <a:t>LNB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57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2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6605902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1">
            <a:extLst>
              <a:ext uri="{FF2B5EF4-FFF2-40B4-BE49-F238E27FC236}">
                <a16:creationId xmlns:a16="http://schemas.microsoft.com/office/drawing/2014/main" id="{CAE76B6F-8AE5-3ED9-599B-BB22FDA4666B}"/>
              </a:ext>
            </a:extLst>
          </p:cNvPr>
          <p:cNvSpPr/>
          <p:nvPr userDrawn="1"/>
        </p:nvSpPr>
        <p:spPr bwMode="auto">
          <a:xfrm>
            <a:off x="54546" y="291752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Header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10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12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8B848E-7A73-966B-7F09-9C6F559831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4" y="787609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99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2page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94914" y="6605902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285750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823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2page+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4914" y="285750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계속 ▲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E9ECC1FF-FA19-3105-5198-EDB812F90F53}"/>
              </a:ext>
            </a:extLst>
          </p:cNvPr>
          <p:cNvSpPr/>
          <p:nvPr userDrawn="1"/>
        </p:nvSpPr>
        <p:spPr bwMode="auto">
          <a:xfrm>
            <a:off x="54546" y="6674443"/>
            <a:ext cx="7488000" cy="1341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34714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DIM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6226"/>
            <a:ext cx="7517829" cy="6529732"/>
          </a:xfrm>
          <a:prstGeom prst="roundRect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hangingPunct="1">
              <a:lnSpc>
                <a:spcPct val="100000"/>
              </a:lnSpc>
              <a:buClrTx/>
              <a:buFontTx/>
              <a:buNone/>
            </a:pPr>
            <a:endParaRPr lang="ko-KR" altLang="en-US" sz="1000" i="0" u="none" strike="noStrike" cap="none" normalizeH="0" baseline="0" dirty="0">
              <a:solidFill>
                <a:schemeClr val="bg1">
                  <a:lumMod val="50000"/>
                </a:schemeClr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978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1pag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3763774" y="696894"/>
            <a:ext cx="2592000" cy="396000"/>
            <a:chOff x="246757" y="643736"/>
            <a:chExt cx="2592000" cy="39600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4198" y="740965"/>
            <a:ext cx="185440" cy="278760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3763774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5" y="801910"/>
            <a:ext cx="162000" cy="162000"/>
          </a:xfrm>
          <a:prstGeom prst="rect">
            <a:avLst/>
          </a:prstGeom>
        </p:spPr>
      </p:pic>
      <p:sp>
        <p:nvSpPr>
          <p:cNvPr id="2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3775017" y="698721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23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823349-8798-AFA5-D19E-BFF080FF5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4" y="787609"/>
            <a:ext cx="232684" cy="2326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FEE2ED-016A-C219-B1D6-EF513A7A8A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15" y="787609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19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2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24" name="직선 연결선 23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16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D56851-A05C-651A-314D-23615230F7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4" y="787609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50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_2page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21">
            <a:extLst>
              <a:ext uri="{FF2B5EF4-FFF2-40B4-BE49-F238E27FC236}">
                <a16:creationId xmlns:a16="http://schemas.microsoft.com/office/drawing/2014/main" id="{F20E6A4C-B9E7-4819-BCFD-B912E75FDA11}"/>
              </a:ext>
            </a:extLst>
          </p:cNvPr>
          <p:cNvSpPr/>
          <p:nvPr userDrawn="1"/>
        </p:nvSpPr>
        <p:spPr bwMode="auto">
          <a:xfrm>
            <a:off x="35496" y="279058"/>
            <a:ext cx="9834274" cy="6526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800" b="1" u="sng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3766873" y="698507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37727" y="696894"/>
            <a:ext cx="2592000" cy="396000"/>
            <a:chOff x="246757" y="643736"/>
            <a:chExt cx="2592000" cy="3960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6757" y="1022047"/>
              <a:ext cx="259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246757" y="643736"/>
              <a:ext cx="2592000" cy="396000"/>
            </a:xfrm>
            <a:prstGeom prst="rect">
              <a:avLst/>
            </a:prstGeom>
            <a:ln>
              <a:noFill/>
              <a:prstDash val="dash"/>
            </a:ln>
            <a:effectLst/>
          </p:spPr>
          <p:txBody>
            <a:bodyPr anchor="ctr" anchorCtr="0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050" b="1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 userDrawn="1"/>
        </p:nvSpPr>
        <p:spPr bwMode="auto">
          <a:xfrm>
            <a:off x="737727" y="691492"/>
            <a:ext cx="2592000" cy="568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bIns="36000" rtlCol="0" anchor="ctr" anchorCtr="0"/>
          <a:lstStyle/>
          <a:p>
            <a:pPr algn="ctr">
              <a:spcBef>
                <a:spcPts val="0"/>
              </a:spcBef>
            </a:pPr>
            <a:endParaRPr lang="ko-KR" altLang="en-US" sz="700" dirty="0">
              <a:solidFill>
                <a:prstClr val="black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151" y="740965"/>
            <a:ext cx="185440" cy="278760"/>
          </a:xfrm>
          <a:prstGeom prst="rect">
            <a:avLst/>
          </a:prstGeom>
        </p:spPr>
      </p:pic>
      <p:cxnSp>
        <p:nvCxnSpPr>
          <p:cNvPr id="25" name="직선 연결선 24"/>
          <p:cNvCxnSpPr/>
          <p:nvPr userDrawn="1"/>
        </p:nvCxnSpPr>
        <p:spPr>
          <a:xfrm>
            <a:off x="737727" y="1075205"/>
            <a:ext cx="259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8" y="801910"/>
            <a:ext cx="162000" cy="162000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4563377" y="6408056"/>
            <a:ext cx="9989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장에서 계속 ▼</a:t>
            </a:r>
            <a:endParaRPr lang="en-US" altLang="ko-KR" sz="5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737727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3770601" y="688134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3766873" y="6345477"/>
            <a:ext cx="2592000" cy="7300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44764" y="696894"/>
            <a:ext cx="2584963" cy="377845"/>
          </a:xfrm>
        </p:spPr>
        <p:txBody>
          <a:bodyPr anchor="ctr"/>
          <a:lstStyle>
            <a:lvl1pPr mar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050" b="1" kern="1200" spc="-9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2089" indent="0">
              <a:buFont typeface="+mj-lt"/>
              <a:buNone/>
              <a:defRPr sz="1050">
                <a:latin typeface="+mn-ea"/>
                <a:ea typeface="+mn-ea"/>
              </a:defRPr>
            </a:lvl2pPr>
            <a:lvl3pPr marL="990538" indent="0">
              <a:buFont typeface="+mj-lt"/>
              <a:buNone/>
              <a:defRPr sz="1050">
                <a:latin typeface="+mn-ea"/>
                <a:ea typeface="+mn-ea"/>
              </a:defRPr>
            </a:lvl3pPr>
            <a:lvl4pPr marL="1485807" indent="0">
              <a:buFont typeface="+mj-lt"/>
              <a:buNone/>
              <a:defRPr sz="1050">
                <a:latin typeface="+mn-ea"/>
                <a:ea typeface="+mn-ea"/>
              </a:defRPr>
            </a:lvl4pPr>
            <a:lvl5pPr marL="1981078" indent="0">
              <a:buFont typeface="+mj-lt"/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메뉴 명</a:t>
            </a:r>
          </a:p>
        </p:txBody>
      </p:sp>
      <p:sp>
        <p:nvSpPr>
          <p:cNvPr id="27" name="Text Box 135"/>
          <p:cNvSpPr txBox="1">
            <a:spLocks noChangeArrowheads="1"/>
          </p:cNvSpPr>
          <p:nvPr userDrawn="1"/>
        </p:nvSpPr>
        <p:spPr bwMode="auto">
          <a:xfrm>
            <a:off x="9352755" y="6574243"/>
            <a:ext cx="519377" cy="233436"/>
          </a:xfrm>
          <a:prstGeom prst="rect">
            <a:avLst/>
          </a:prstGeom>
          <a:noFill/>
          <a:ln>
            <a:noFill/>
          </a:ln>
        </p:spPr>
        <p:txBody>
          <a:bodyPr lIns="99037" tIns="49517" rIns="99037" bIns="49517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3D7984B-6989-4829-A3F0-1991E14A15BC}" type="slidenum">
              <a:rPr lang="en-US" altLang="ko-KR" sz="867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67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499437-0371-CEBC-F683-849D35661E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4" y="787609"/>
            <a:ext cx="232684" cy="2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43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42.xml"/><Relationship Id="rId34" Type="http://schemas.openxmlformats.org/officeDocument/2006/relationships/slideLayout" Target="../slideLayouts/slideLayout55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6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53.xml"/><Relationship Id="rId37" Type="http://schemas.openxmlformats.org/officeDocument/2006/relationships/slideLayout" Target="../slideLayouts/slideLayout58.xml"/><Relationship Id="rId40" Type="http://schemas.openxmlformats.org/officeDocument/2006/relationships/slideLayout" Target="../slideLayouts/slideLayout61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56.xml"/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54.xml"/><Relationship Id="rId3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64344" y="714375"/>
            <a:ext cx="89154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64348" y="1428750"/>
            <a:ext cx="8946356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2CEED47-6A80-4C7E-9FA6-36E2DD53C0A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C57FA87E-57C1-4815-85A2-E254ED9862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6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900" b="1" kern="120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5pPr>
      <a:lvl6pPr marL="495271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6pPr>
      <a:lvl7pPr marL="990539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7pPr>
      <a:lvl8pPr marL="1485809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8pPr>
      <a:lvl9pPr marL="1981077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9pPr>
    </p:titleStyle>
    <p:bodyStyle>
      <a:lvl1pPr marL="392090" indent="-392090" algn="l" rtl="0" eaLnBrk="0" fontAlgn="base" latinLnBrk="1" hangingPunct="0">
        <a:spcBef>
          <a:spcPts val="325"/>
        </a:spcBef>
        <a:spcAft>
          <a:spcPts val="325"/>
        </a:spcAft>
        <a:buFont typeface="맑은 고딕" pitchFamily="50" charset="-127"/>
        <a:buAutoNum type="arabicPeriod"/>
        <a:defRPr sz="3467" kern="1200">
          <a:solidFill>
            <a:schemeClr val="tx1"/>
          </a:solidFill>
          <a:latin typeface="+mn-ea"/>
          <a:ea typeface="+mn-ea"/>
          <a:cs typeface="+mn-cs"/>
        </a:defRPr>
      </a:lvl1pPr>
      <a:lvl2pPr marL="680996" indent="-288907" algn="l" rtl="0" eaLnBrk="0" fontAlgn="base" latinLnBrk="1" hangingPunct="0">
        <a:spcBef>
          <a:spcPts val="325"/>
        </a:spcBef>
        <a:spcAft>
          <a:spcPts val="325"/>
        </a:spcAft>
        <a:buFont typeface="Wingdings" pitchFamily="2" charset="2"/>
        <a:buChar char=""/>
        <a:defRPr sz="1517" kern="1200">
          <a:solidFill>
            <a:schemeClr val="tx1"/>
          </a:solidFill>
          <a:latin typeface="+mn-ea"/>
          <a:ea typeface="+mn-ea"/>
          <a:cs typeface="+mn-cs"/>
        </a:defRPr>
      </a:lvl2pPr>
      <a:lvl3pPr marL="1238173" indent="-247635" algn="l" rtl="0" eaLnBrk="0" fontAlgn="base" latinLnBrk="1" hangingPunct="0">
        <a:spcBef>
          <a:spcPts val="325"/>
        </a:spcBef>
        <a:spcAft>
          <a:spcPts val="325"/>
        </a:spcAft>
        <a:buFont typeface="Wingdings" pitchFamily="2" charset="2"/>
        <a:buChar char=""/>
        <a:defRPr sz="1300" kern="1200">
          <a:solidFill>
            <a:schemeClr val="tx1"/>
          </a:solidFill>
          <a:latin typeface="+mn-ea"/>
          <a:ea typeface="+mn-ea"/>
          <a:cs typeface="+mn-cs"/>
        </a:defRPr>
      </a:lvl3pPr>
      <a:lvl4pPr marL="1733442" indent="-247635" algn="l" rtl="0" eaLnBrk="0" fontAlgn="base" latinLnBrk="1" hangingPunct="0">
        <a:spcBef>
          <a:spcPts val="325"/>
        </a:spcBef>
        <a:spcAft>
          <a:spcPts val="325"/>
        </a:spcAft>
        <a:buFont typeface="Wingdings" pitchFamily="2" charset="2"/>
        <a:buChar char="Ø"/>
        <a:defRPr sz="1083" kern="1200">
          <a:solidFill>
            <a:schemeClr val="tx1"/>
          </a:solidFill>
          <a:latin typeface="+mn-ea"/>
          <a:ea typeface="+mn-ea"/>
          <a:cs typeface="+mn-cs"/>
        </a:defRPr>
      </a:lvl4pPr>
      <a:lvl5pPr marL="2228713" indent="-24763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2723983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252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522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790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71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39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09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077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348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6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887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56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64344" y="714375"/>
            <a:ext cx="89154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64348" y="1428750"/>
            <a:ext cx="8946356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2CEED47-6A80-4C7E-9FA6-36E2DD53C0AB}" type="datetimeFigureOut">
              <a:rPr lang="ko-KR" altLang="en-US" smtClean="0"/>
              <a:pPr>
                <a:defRPr/>
              </a:pPr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C57FA87E-57C1-4815-85A2-E254ED9862B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  <p:sldLayoutId id="2147483831" r:id="rId20"/>
    <p:sldLayoutId id="2147483832" r:id="rId21"/>
    <p:sldLayoutId id="2147483833" r:id="rId22"/>
    <p:sldLayoutId id="2147483834" r:id="rId23"/>
    <p:sldLayoutId id="2147483835" r:id="rId24"/>
    <p:sldLayoutId id="2147483836" r:id="rId25"/>
    <p:sldLayoutId id="2147483837" r:id="rId26"/>
    <p:sldLayoutId id="2147483838" r:id="rId27"/>
    <p:sldLayoutId id="2147483839" r:id="rId28"/>
    <p:sldLayoutId id="2147483840" r:id="rId29"/>
    <p:sldLayoutId id="2147483841" r:id="rId30"/>
    <p:sldLayoutId id="2147483842" r:id="rId31"/>
    <p:sldLayoutId id="2147483843" r:id="rId32"/>
    <p:sldLayoutId id="2147483844" r:id="rId33"/>
    <p:sldLayoutId id="2147483845" r:id="rId34"/>
    <p:sldLayoutId id="2147483846" r:id="rId35"/>
    <p:sldLayoutId id="2147483847" r:id="rId36"/>
    <p:sldLayoutId id="2147483848" r:id="rId37"/>
    <p:sldLayoutId id="2147483849" r:id="rId38"/>
    <p:sldLayoutId id="2147483850" r:id="rId39"/>
    <p:sldLayoutId id="2147483851" r:id="rId40"/>
    <p:sldLayoutId id="2147483852" r:id="rId4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900" b="1" kern="120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5pPr>
      <a:lvl6pPr marL="495271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6pPr>
      <a:lvl7pPr marL="990539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7pPr>
      <a:lvl8pPr marL="1485809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8pPr>
      <a:lvl9pPr marL="1981077" algn="l" rtl="0" fontAlgn="base" latinLnBrk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굴림체" pitchFamily="49" charset="-127"/>
          <a:ea typeface="굴림체" pitchFamily="49" charset="-127"/>
        </a:defRPr>
      </a:lvl9pPr>
    </p:titleStyle>
    <p:bodyStyle>
      <a:lvl1pPr marL="392090" indent="-392090" algn="l" rtl="0" eaLnBrk="0" fontAlgn="base" latinLnBrk="1" hangingPunct="0">
        <a:spcBef>
          <a:spcPts val="325"/>
        </a:spcBef>
        <a:spcAft>
          <a:spcPts val="325"/>
        </a:spcAft>
        <a:buFont typeface="맑은 고딕" pitchFamily="50" charset="-127"/>
        <a:buAutoNum type="arabicPeriod"/>
        <a:defRPr sz="3467" kern="1200">
          <a:solidFill>
            <a:schemeClr val="tx1"/>
          </a:solidFill>
          <a:latin typeface="+mn-ea"/>
          <a:ea typeface="+mn-ea"/>
          <a:cs typeface="+mn-cs"/>
        </a:defRPr>
      </a:lvl1pPr>
      <a:lvl2pPr marL="680996" indent="-288907" algn="l" rtl="0" eaLnBrk="0" fontAlgn="base" latinLnBrk="1" hangingPunct="0">
        <a:spcBef>
          <a:spcPts val="325"/>
        </a:spcBef>
        <a:spcAft>
          <a:spcPts val="325"/>
        </a:spcAft>
        <a:buFont typeface="Wingdings" pitchFamily="2" charset="2"/>
        <a:buChar char=""/>
        <a:defRPr sz="1517" kern="1200">
          <a:solidFill>
            <a:schemeClr val="tx1"/>
          </a:solidFill>
          <a:latin typeface="+mn-ea"/>
          <a:ea typeface="+mn-ea"/>
          <a:cs typeface="+mn-cs"/>
        </a:defRPr>
      </a:lvl2pPr>
      <a:lvl3pPr marL="1238173" indent="-247635" algn="l" rtl="0" eaLnBrk="0" fontAlgn="base" latinLnBrk="1" hangingPunct="0">
        <a:spcBef>
          <a:spcPts val="325"/>
        </a:spcBef>
        <a:spcAft>
          <a:spcPts val="325"/>
        </a:spcAft>
        <a:buFont typeface="Wingdings" pitchFamily="2" charset="2"/>
        <a:buChar char=""/>
        <a:defRPr sz="1300" kern="1200">
          <a:solidFill>
            <a:schemeClr val="tx1"/>
          </a:solidFill>
          <a:latin typeface="+mn-ea"/>
          <a:ea typeface="+mn-ea"/>
          <a:cs typeface="+mn-cs"/>
        </a:defRPr>
      </a:lvl3pPr>
      <a:lvl4pPr marL="1733442" indent="-247635" algn="l" rtl="0" eaLnBrk="0" fontAlgn="base" latinLnBrk="1" hangingPunct="0">
        <a:spcBef>
          <a:spcPts val="325"/>
        </a:spcBef>
        <a:spcAft>
          <a:spcPts val="325"/>
        </a:spcAft>
        <a:buFont typeface="Wingdings" pitchFamily="2" charset="2"/>
        <a:buChar char="Ø"/>
        <a:defRPr sz="1083" kern="1200">
          <a:solidFill>
            <a:schemeClr val="tx1"/>
          </a:solidFill>
          <a:latin typeface="+mn-ea"/>
          <a:ea typeface="+mn-ea"/>
          <a:cs typeface="+mn-cs"/>
        </a:defRPr>
      </a:lvl4pPr>
      <a:lvl5pPr marL="2228713" indent="-24763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2723983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252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522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790" indent="-247635" algn="l" defTabSz="990539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71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39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09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077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348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6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887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56" algn="l" defTabSz="990539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0.png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ACA6F-06CD-A140-1398-29DAB43F1DE2}"/>
              </a:ext>
            </a:extLst>
          </p:cNvPr>
          <p:cNvSpPr txBox="1">
            <a:spLocks/>
          </p:cNvSpPr>
          <p:nvPr/>
        </p:nvSpPr>
        <p:spPr bwMode="auto">
          <a:xfrm>
            <a:off x="0" y="1724422"/>
            <a:ext cx="99060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5pPr>
            <a:lvl6pPr marL="495271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6pPr>
            <a:lvl7pPr marL="990539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7pPr>
            <a:lvl8pPr marL="1485809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8pPr>
            <a:lvl9pPr marL="1981077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9pPr>
          </a:lstStyle>
          <a:p>
            <a:pPr marL="271487" indent="-271487" algn="ctr"/>
            <a:r>
              <a:rPr lang="ko-KR" altLang="en-US" sz="4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에브리북클럽</a:t>
            </a:r>
            <a:r>
              <a:rPr lang="ko-KR" altLang="en-US" sz="4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 서비스 앱 구축</a:t>
            </a:r>
            <a:endParaRPr lang="en-US" altLang="ko-KR" sz="4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C36A8-27B6-F189-0D09-F3CD7521B522}"/>
              </a:ext>
            </a:extLst>
          </p:cNvPr>
          <p:cNvSpPr txBox="1"/>
          <p:nvPr/>
        </p:nvSpPr>
        <p:spPr>
          <a:xfrm>
            <a:off x="475128" y="4149080"/>
            <a:ext cx="9014375" cy="1184152"/>
          </a:xfrm>
          <a:prstGeom prst="rect">
            <a:avLst/>
          </a:prstGeom>
          <a:noFill/>
        </p:spPr>
        <p:txBody>
          <a:bodyPr wrap="square" lIns="108000" tIns="72000" rIns="108000" bIns="72000" anchor="t" anchorCtr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000000"/>
                </a:solidFill>
                <a:latin typeface="+mn-ea"/>
                <a:ea typeface="+mn-ea"/>
              </a:rPr>
              <a:t>Admin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000000"/>
                </a:solidFill>
                <a:latin typeface="+mn-ea"/>
                <a:ea typeface="+mn-ea"/>
              </a:rPr>
              <a:t>Version 0.3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000000"/>
                </a:solidFill>
                <a:latin typeface="+mn-ea"/>
                <a:ea typeface="+mn-ea"/>
              </a:rPr>
              <a:t>2023.10.06</a:t>
            </a:r>
            <a:endParaRPr lang="ko-KR" altLang="en-US" sz="15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90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467" y="2863854"/>
            <a:ext cx="4661065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  <a:ea typeface="+mn-ea"/>
              </a:rPr>
              <a:t>B2B </a:t>
            </a:r>
            <a:r>
              <a:rPr lang="ko-KR" altLang="en-US" sz="3200" b="1" dirty="0">
                <a:latin typeface="+mn-ea"/>
                <a:ea typeface="+mn-ea"/>
              </a:rPr>
              <a:t>관리자 계정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8437" y="3933825"/>
            <a:ext cx="442912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마스터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슈퍼 관리자 권한으로 볼 수 있는 메뉴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82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30366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ADMB0201000000M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12811"/>
              </p:ext>
            </p:extLst>
          </p:nvPr>
        </p:nvGraphicFramePr>
        <p:xfrm>
          <a:off x="7562672" y="283032"/>
          <a:ext cx="2307098" cy="5482248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 조회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등급에 따라 선택 가능 옵션 달라짐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 관리자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교사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 관리자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교사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소속 센터 옵션은 권한 등급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교사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시에만 활성화 되어 선택 가능함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이메일 조회조건 인풋박스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Max length,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 유효성 제한 없음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게시물 등록일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기간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모든 게시물을 최신순으로 조회함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최근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1,3,6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1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년으로 선택 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오늘 기준으로 기간 산정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를 누르면 해당 기간 내 결과 목록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리로딩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게시물 게시여부 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를 누르면 입력한 조건에 만족하는 결과 목록을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리로딩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각 조회조건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미입력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유효성 부적합 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별도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알럿없이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모두 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no data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 일괄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 결과 총 건수 표시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숫자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bold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정렬은 특이사항이 없는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등록일 최신순으로 정렬함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기본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건씩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페이지컨트롤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상품명 등 클릭 가능한 주요 항목에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언더바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화면이동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팝업생성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No data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케이스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영역에 생성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페이지컨트롤러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_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신규 데이터 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145449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계정 </a:t>
            </a:r>
            <a:r>
              <a:rPr lang="ko-KR" altLang="en-US" sz="1400" b="1" noProof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계정관리</a:t>
            </a: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14718"/>
              </p:ext>
            </p:extLst>
          </p:nvPr>
        </p:nvGraphicFramePr>
        <p:xfrm>
          <a:off x="307974" y="1049124"/>
          <a:ext cx="7093604" cy="190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권한 등급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60113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소속 센터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3925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46156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</a:t>
                      </a:r>
                      <a:r>
                        <a:rPr lang="en-US" altLang="ko-KR" sz="900" dirty="0" smtClean="0"/>
                        <a:t>|    </a:t>
                      </a:r>
                      <a:r>
                        <a:rPr lang="ko-KR" altLang="en-US" sz="900" dirty="0" smtClean="0"/>
                        <a:t>최근</a:t>
                      </a:r>
                      <a:r>
                        <a:rPr lang="en-US" altLang="ko-KR" sz="900" dirty="0" smtClean="0"/>
                        <a:t>   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2056301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75854" y="2338046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2399874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099121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407692" y="1118956"/>
            <a:ext cx="149845" cy="149845"/>
            <a:chOff x="1420116" y="2250084"/>
            <a:chExt cx="164830" cy="16482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마스터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61407"/>
              </p:ext>
            </p:extLst>
          </p:nvPr>
        </p:nvGraphicFramePr>
        <p:xfrm>
          <a:off x="307971" y="3244343"/>
          <a:ext cx="7067882" cy="209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14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749647">
                  <a:extLst>
                    <a:ext uri="{9D8B030D-6E8A-4147-A177-3AD203B41FA5}">
                      <a16:colId xmlns:a16="http://schemas.microsoft.com/office/drawing/2014/main" val="288619561"/>
                    </a:ext>
                  </a:extLst>
                </a:gridCol>
                <a:gridCol w="1120283">
                  <a:extLst>
                    <a:ext uri="{9D8B030D-6E8A-4147-A177-3AD203B41FA5}">
                      <a16:colId xmlns:a16="http://schemas.microsoft.com/office/drawing/2014/main" val="499439833"/>
                    </a:ext>
                  </a:extLst>
                </a:gridCol>
                <a:gridCol w="2291104">
                  <a:extLst>
                    <a:ext uri="{9D8B030D-6E8A-4147-A177-3AD203B41FA5}">
                      <a16:colId xmlns:a16="http://schemas.microsoft.com/office/drawing/2014/main" val="28873891"/>
                    </a:ext>
                  </a:extLst>
                </a:gridCol>
                <a:gridCol w="1176767">
                  <a:extLst>
                    <a:ext uri="{9D8B030D-6E8A-4147-A177-3AD203B41FA5}">
                      <a16:colId xmlns:a16="http://schemas.microsoft.com/office/drawing/2014/main" val="779841843"/>
                    </a:ext>
                  </a:extLst>
                </a:gridCol>
                <a:gridCol w="1176767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등급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마스터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aaa@aa.com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2022.12.10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마스터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슈퍼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슈퍼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교사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aaa@aa.com</a:t>
                      </a:r>
                      <a:endParaRPr lang="ko-KR" altLang="en-US" sz="900"/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2022.11.10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3017258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E2A0F-669E-8E62-45CF-E1BEAC16E640}"/>
              </a:ext>
            </a:extLst>
          </p:cNvPr>
          <p:cNvSpPr txBox="1"/>
          <p:nvPr/>
        </p:nvSpPr>
        <p:spPr>
          <a:xfrm>
            <a:off x="3351335" y="4706740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F175584-CED9-48B1-66E8-4549C500D666}"/>
              </a:ext>
            </a:extLst>
          </p:cNvPr>
          <p:cNvGrpSpPr/>
          <p:nvPr/>
        </p:nvGrpSpPr>
        <p:grpSpPr>
          <a:xfrm>
            <a:off x="3201065" y="5610427"/>
            <a:ext cx="1306768" cy="604612"/>
            <a:chOff x="3338695" y="5265217"/>
            <a:chExt cx="1306768" cy="604612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5E27ECE1-4CCD-30C2-6F05-156C5F182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011" y="5265217"/>
              <a:ext cx="321182" cy="321182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61E50E9-D7AF-523F-87F9-9F7A55389931}"/>
                </a:ext>
              </a:extLst>
            </p:cNvPr>
            <p:cNvSpPr txBox="1"/>
            <p:nvPr/>
          </p:nvSpPr>
          <p:spPr>
            <a:xfrm>
              <a:off x="3338695" y="5654385"/>
              <a:ext cx="13067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  <a:ea typeface="+mn-ea"/>
                </a:rPr>
                <a:t>조회된 내역이 없습니다</a:t>
              </a:r>
              <a:r>
                <a:rPr lang="en-US" altLang="ko-KR" sz="800" dirty="0">
                  <a:latin typeface="+mn-ea"/>
                  <a:ea typeface="+mn-ea"/>
                </a:rPr>
                <a:t>.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97695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93312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6218109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F185A9D-C853-6820-806D-8170FD9B086A}"/>
              </a:ext>
            </a:extLst>
          </p:cNvPr>
          <p:cNvSpPr/>
          <p:nvPr/>
        </p:nvSpPr>
        <p:spPr>
          <a:xfrm>
            <a:off x="6119276" y="6205924"/>
            <a:ext cx="1281649" cy="327273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5E05D-14CD-2366-DC1C-6194EB04363A}"/>
              </a:ext>
            </a:extLst>
          </p:cNvPr>
          <p:cNvSpPr txBox="1"/>
          <p:nvPr/>
        </p:nvSpPr>
        <p:spPr>
          <a:xfrm>
            <a:off x="3491276" y="4727419"/>
            <a:ext cx="262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5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건씩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초과 시 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페이지컨트롤러로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조정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01431" y="1095291"/>
            <a:ext cx="251992" cy="230832"/>
            <a:chOff x="4414343" y="1531376"/>
            <a:chExt cx="251992" cy="230832"/>
          </a:xfrm>
        </p:grpSpPr>
        <p:sp>
          <p:nvSpPr>
            <p:cNvPr id="9" name="눈물 방울 8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AC184E-DA8B-F6A3-FB85-DCC27DC4DDDE}"/>
              </a:ext>
            </a:extLst>
          </p:cNvPr>
          <p:cNvGrpSpPr/>
          <p:nvPr/>
        </p:nvGrpSpPr>
        <p:grpSpPr>
          <a:xfrm flipH="1">
            <a:off x="101431" y="1405127"/>
            <a:ext cx="251992" cy="230832"/>
            <a:chOff x="4414343" y="1531376"/>
            <a:chExt cx="251992" cy="230832"/>
          </a:xfrm>
        </p:grpSpPr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F472CFF5-6344-A7CC-568E-A7ADCE971E9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F36A45-72BE-4C7D-9862-B0C34682914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FF48EE-C7BE-A13A-4C19-AC68A9A80421}"/>
              </a:ext>
            </a:extLst>
          </p:cNvPr>
          <p:cNvGrpSpPr/>
          <p:nvPr/>
        </p:nvGrpSpPr>
        <p:grpSpPr>
          <a:xfrm flipH="1">
            <a:off x="101431" y="1703172"/>
            <a:ext cx="251992" cy="230832"/>
            <a:chOff x="4414343" y="1531376"/>
            <a:chExt cx="251992" cy="230832"/>
          </a:xfrm>
        </p:grpSpPr>
        <p:sp>
          <p:nvSpPr>
            <p:cNvPr id="15" name="눈물 방울 14">
              <a:extLst>
                <a:ext uri="{FF2B5EF4-FFF2-40B4-BE49-F238E27FC236}">
                  <a16:creationId xmlns:a16="http://schemas.microsoft.com/office/drawing/2014/main" id="{59808020-BFD9-71BB-4E88-65A7FA2BF5AE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BFCF30-56EB-38F9-AE20-7CFB9E2AA49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ED47CB-36D6-48C8-D362-317435FB1F24}"/>
              </a:ext>
            </a:extLst>
          </p:cNvPr>
          <p:cNvGrpSpPr/>
          <p:nvPr/>
        </p:nvGrpSpPr>
        <p:grpSpPr>
          <a:xfrm flipH="1">
            <a:off x="101431" y="2389434"/>
            <a:ext cx="251992" cy="230832"/>
            <a:chOff x="4414343" y="1531376"/>
            <a:chExt cx="251992" cy="230832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1BCDF9F2-35D1-AB4B-86C1-BDED7CAC7F7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0271C6-DCEA-B81F-6C4A-72B1B75B58C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05F26D-DB22-157E-2F38-B704A1603207}"/>
              </a:ext>
            </a:extLst>
          </p:cNvPr>
          <p:cNvGrpSpPr/>
          <p:nvPr/>
        </p:nvGrpSpPr>
        <p:grpSpPr>
          <a:xfrm>
            <a:off x="5042423" y="2350495"/>
            <a:ext cx="314510" cy="230832"/>
            <a:chOff x="4383084" y="1531376"/>
            <a:chExt cx="314510" cy="230832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8EDCFDC7-63C8-1580-94B9-4BCD95D94A4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8FA991A-C3E1-CDA4-AD28-EDB29539D9EC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5A5E38C-8B3A-88A6-2222-0EC5C4676FA9}"/>
              </a:ext>
            </a:extLst>
          </p:cNvPr>
          <p:cNvGrpSpPr/>
          <p:nvPr/>
        </p:nvGrpSpPr>
        <p:grpSpPr>
          <a:xfrm flipH="1">
            <a:off x="6209575" y="2307023"/>
            <a:ext cx="251992" cy="230832"/>
            <a:chOff x="4414343" y="1531376"/>
            <a:chExt cx="251992" cy="230832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857D9B75-CE42-972E-61AE-A429184986E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4779433-4CF3-ECF3-A364-DB610304B75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BDCF8-EF7E-38EC-D15E-4D592EE1B360}"/>
              </a:ext>
            </a:extLst>
          </p:cNvPr>
          <p:cNvGrpSpPr/>
          <p:nvPr/>
        </p:nvGrpSpPr>
        <p:grpSpPr>
          <a:xfrm flipH="1">
            <a:off x="101431" y="3005158"/>
            <a:ext cx="251992" cy="230832"/>
            <a:chOff x="4414343" y="1531376"/>
            <a:chExt cx="251992" cy="23083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CED587E0-C3A3-EA90-BAF6-082F83E74A40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3060FDA-7FA7-D1F6-7F33-D37151A526CB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61FA94-6EB7-5EDF-E8E6-FBDA1B18FAE9}"/>
              </a:ext>
            </a:extLst>
          </p:cNvPr>
          <p:cNvGrpSpPr/>
          <p:nvPr/>
        </p:nvGrpSpPr>
        <p:grpSpPr>
          <a:xfrm flipH="1">
            <a:off x="101431" y="3264572"/>
            <a:ext cx="251992" cy="230832"/>
            <a:chOff x="4414343" y="1531376"/>
            <a:chExt cx="251992" cy="230832"/>
          </a:xfrm>
        </p:grpSpPr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29ACB4FB-2312-CDF2-7BC8-F5BCFF9DAA26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D0304CE-FE07-0A45-CB41-DC026D5318D2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8E7182-E128-E1C4-112F-1FBE0DEDF3F9}"/>
              </a:ext>
            </a:extLst>
          </p:cNvPr>
          <p:cNvGrpSpPr/>
          <p:nvPr/>
        </p:nvGrpSpPr>
        <p:grpSpPr>
          <a:xfrm>
            <a:off x="2174043" y="3788074"/>
            <a:ext cx="314510" cy="230832"/>
            <a:chOff x="4383084" y="1531376"/>
            <a:chExt cx="314510" cy="230832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CCC89B42-FA91-CAED-754B-0C74D75A642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4B70C3-4C96-4E5B-BA71-A54F41C3FE22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BBCB5B0-9C4E-F3F4-25B4-3664E9BCDA3D}"/>
              </a:ext>
            </a:extLst>
          </p:cNvPr>
          <p:cNvGrpSpPr/>
          <p:nvPr/>
        </p:nvGrpSpPr>
        <p:grpSpPr>
          <a:xfrm flipH="1">
            <a:off x="3022666" y="5984207"/>
            <a:ext cx="251992" cy="230832"/>
            <a:chOff x="4414343" y="1531376"/>
            <a:chExt cx="251992" cy="230832"/>
          </a:xfrm>
        </p:grpSpPr>
        <p:sp>
          <p:nvSpPr>
            <p:cNvPr id="73" name="눈물 방울 72">
              <a:extLst>
                <a:ext uri="{FF2B5EF4-FFF2-40B4-BE49-F238E27FC236}">
                  <a16:creationId xmlns:a16="http://schemas.microsoft.com/office/drawing/2014/main" id="{2D01340A-BC0D-5CF6-9AF8-BEA9104F209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4514519-3F12-3A72-5315-C94D775ABA3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2535028" y="6234228"/>
            <a:ext cx="319318" cy="230832"/>
            <a:chOff x="4380680" y="1531376"/>
            <a:chExt cx="319318" cy="230832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380680" y="1531376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836260C-BE9D-E56A-7190-AA6C9818BBA7}"/>
              </a:ext>
            </a:extLst>
          </p:cNvPr>
          <p:cNvGrpSpPr/>
          <p:nvPr/>
        </p:nvGrpSpPr>
        <p:grpSpPr>
          <a:xfrm flipH="1">
            <a:off x="5799958" y="6254144"/>
            <a:ext cx="319318" cy="230832"/>
            <a:chOff x="4380680" y="1531376"/>
            <a:chExt cx="319318" cy="230832"/>
          </a:xfrm>
        </p:grpSpPr>
        <p:sp>
          <p:nvSpPr>
            <p:cNvPr id="80" name="눈물 방울 79">
              <a:extLst>
                <a:ext uri="{FF2B5EF4-FFF2-40B4-BE49-F238E27FC236}">
                  <a16:creationId xmlns:a16="http://schemas.microsoft.com/office/drawing/2014/main" id="{9B5E0EF7-E315-37E9-7D81-C3E29DF12D1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9551E6-FD1D-1834-192F-63A52B860422}"/>
                </a:ext>
              </a:extLst>
            </p:cNvPr>
            <p:cNvSpPr/>
            <p:nvPr/>
          </p:nvSpPr>
          <p:spPr>
            <a:xfrm>
              <a:off x="4380680" y="1531376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7EE6CAA-5AA4-4F88-4A66-308F45E78138}"/>
              </a:ext>
            </a:extLst>
          </p:cNvPr>
          <p:cNvGrpSpPr/>
          <p:nvPr/>
        </p:nvGrpSpPr>
        <p:grpSpPr>
          <a:xfrm>
            <a:off x="1415639" y="2707568"/>
            <a:ext cx="1532703" cy="149847"/>
            <a:chOff x="1418644" y="1904256"/>
            <a:chExt cx="1532703" cy="14984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B7A41E4-8CFE-4037-DAE3-300AF9273D20}"/>
                </a:ext>
              </a:extLst>
            </p:cNvPr>
            <p:cNvSpPr/>
            <p:nvPr/>
          </p:nvSpPr>
          <p:spPr bwMode="auto">
            <a:xfrm>
              <a:off x="2110073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5E882B7-D130-DD36-16F2-F540D35EEDF9}"/>
                </a:ext>
              </a:extLst>
            </p:cNvPr>
            <p:cNvSpPr/>
            <p:nvPr/>
          </p:nvSpPr>
          <p:spPr bwMode="auto">
            <a:xfrm>
              <a:off x="2801502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6CC63C0-5554-4351-84B6-98F2EAA1D342}"/>
                </a:ext>
              </a:extLst>
            </p:cNvPr>
            <p:cNvGrpSpPr/>
            <p:nvPr/>
          </p:nvGrpSpPr>
          <p:grpSpPr>
            <a:xfrm>
              <a:off x="1418644" y="1904258"/>
              <a:ext cx="149845" cy="149845"/>
              <a:chOff x="1420116" y="2250086"/>
              <a:chExt cx="164830" cy="164829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BECF0E56-06EC-909E-5EB9-74068BCF8B70}"/>
                  </a:ext>
                </a:extLst>
              </p:cNvPr>
              <p:cNvSpPr/>
              <p:nvPr/>
            </p:nvSpPr>
            <p:spPr bwMode="auto">
              <a:xfrm>
                <a:off x="1420116" y="2250086"/>
                <a:ext cx="164830" cy="164829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24DA4D0-C1BD-6853-220F-407EF80157B1}"/>
                  </a:ext>
                </a:extLst>
              </p:cNvPr>
              <p:cNvSpPr/>
              <p:nvPr/>
            </p:nvSpPr>
            <p:spPr bwMode="auto">
              <a:xfrm>
                <a:off x="1459790" y="2289271"/>
                <a:ext cx="98182" cy="98182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3ED47CB-36D6-48C8-D362-317435FB1F24}"/>
              </a:ext>
            </a:extLst>
          </p:cNvPr>
          <p:cNvGrpSpPr/>
          <p:nvPr/>
        </p:nvGrpSpPr>
        <p:grpSpPr>
          <a:xfrm flipH="1">
            <a:off x="101431" y="2712959"/>
            <a:ext cx="251992" cy="230832"/>
            <a:chOff x="4414343" y="1531376"/>
            <a:chExt cx="251992" cy="230832"/>
          </a:xfrm>
        </p:grpSpPr>
        <p:sp>
          <p:nvSpPr>
            <p:cNvPr id="86" name="눈물 방울 85">
              <a:extLst>
                <a:ext uri="{FF2B5EF4-FFF2-40B4-BE49-F238E27FC236}">
                  <a16:creationId xmlns:a16="http://schemas.microsoft.com/office/drawing/2014/main" id="{1BCDF9F2-35D1-AB4B-86C1-BDED7CAC7F7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D0271C6-DCEA-B81F-6C4A-72B1B75B58C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7EAEF5E-133E-21EA-6B3F-9B1CA38CFE1C}"/>
              </a:ext>
            </a:extLst>
          </p:cNvPr>
          <p:cNvSpPr/>
          <p:nvPr/>
        </p:nvSpPr>
        <p:spPr>
          <a:xfrm>
            <a:off x="2146246" y="2355435"/>
            <a:ext cx="2894893" cy="2408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708492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07833" y="3246726"/>
            <a:ext cx="684680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dirty="0" smtClean="0">
                <a:latin typeface="+mn-ea"/>
                <a:ea typeface="+mn-ea"/>
              </a:rPr>
              <a:t>소속 센터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15639" y="1419504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07894" y="1430772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81668" y="3543300"/>
            <a:ext cx="468996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  <a:ea typeface="+mn-ea"/>
              </a:rPr>
              <a:t>-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81668" y="3803695"/>
            <a:ext cx="468996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  <a:ea typeface="+mn-ea"/>
              </a:rPr>
              <a:t>-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81668" y="4069754"/>
            <a:ext cx="468996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  <a:ea typeface="+mn-ea"/>
              </a:rPr>
              <a:t>-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81668" y="4335813"/>
            <a:ext cx="468996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  <a:ea typeface="+mn-ea"/>
              </a:rPr>
              <a:t>-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81668" y="5113649"/>
            <a:ext cx="468996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00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ADMB0202000000M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98381"/>
              </p:ext>
            </p:extLst>
          </p:nvPr>
        </p:nvGraphicFramePr>
        <p:xfrm>
          <a:off x="7562672" y="283032"/>
          <a:ext cx="2307098" cy="3481821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계정 등록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화면으로 마스터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슈퍼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등급별로 분리하여 설명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권한 등급 옵션 선택 범위는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14p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관리자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권한별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등급 선택 가능 도표 기준으로 적용함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또는 슈퍼 등급 선택 시 나오는 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캘린더 아이콘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 시 달력에서 날짜 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파일 추가 시 파일명이 보여짐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또는 운영 등급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나오는 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관리에서 등록한 센터가 버튼다운 옵션으로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리스팅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145449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</a:t>
            </a: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계정 </a:t>
            </a:r>
            <a:r>
              <a:rPr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계정관리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35593"/>
              </p:ext>
            </p:extLst>
          </p:nvPr>
        </p:nvGraphicFramePr>
        <p:xfrm>
          <a:off x="307972" y="1054751"/>
          <a:ext cx="7092954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187316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796039680"/>
                    </a:ext>
                  </a:extLst>
                </a:gridCol>
                <a:gridCol w="2333626">
                  <a:extLst>
                    <a:ext uri="{9D8B030D-6E8A-4147-A177-3AD203B41FA5}">
                      <a16:colId xmlns:a16="http://schemas.microsoft.com/office/drawing/2014/main" val="87258501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등급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(ID)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916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확인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2773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입사일자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퇴사일자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첨부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32231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206000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514572" y="1118956"/>
            <a:ext cx="808467" cy="149845"/>
            <a:chOff x="1420116" y="2250084"/>
            <a:chExt cx="889316" cy="164829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마스터</a:t>
              </a: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1" y="2289273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2211250" y="2289272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968096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1968096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2252168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5176795" y="2275541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5955892" y="2275541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C744ECB-21AD-0F48-9E9C-D55899321A06}"/>
              </a:ext>
            </a:extLst>
          </p:cNvPr>
          <p:cNvGrpSpPr/>
          <p:nvPr/>
        </p:nvGrpSpPr>
        <p:grpSpPr>
          <a:xfrm>
            <a:off x="316940" y="2956458"/>
            <a:ext cx="7071898" cy="242941"/>
            <a:chOff x="-4073150" y="3716479"/>
            <a:chExt cx="7945649" cy="3600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A9DB059-DA9E-205E-FA65-844F65628AC6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C73099D-96BA-F713-34D3-D25495940342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취소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1514571" y="2533834"/>
            <a:ext cx="633600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파일 추가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86798"/>
              </p:ext>
            </p:extLst>
          </p:nvPr>
        </p:nvGraphicFramePr>
        <p:xfrm>
          <a:off x="307972" y="3863265"/>
          <a:ext cx="7092954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187316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796039680"/>
                    </a:ext>
                  </a:extLst>
                </a:gridCol>
                <a:gridCol w="2333626">
                  <a:extLst>
                    <a:ext uri="{9D8B030D-6E8A-4147-A177-3AD203B41FA5}">
                      <a16:colId xmlns:a16="http://schemas.microsoft.com/office/drawing/2014/main" val="87258501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등급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소속 센터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80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(ID)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916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확인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068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입사일자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퇴사일자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첨부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32231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251720" y="3927470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9867463-3FD3-5A50-0068-DD34E7AC0F03}"/>
              </a:ext>
            </a:extLst>
          </p:cNvPr>
          <p:cNvSpPr/>
          <p:nvPr/>
        </p:nvSpPr>
        <p:spPr bwMode="auto">
          <a:xfrm>
            <a:off x="1514571" y="3927470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4789673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4789673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5365482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5176795" y="538885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5955892" y="538885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1514571" y="5647148"/>
            <a:ext cx="633600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파일 추가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1134" y="4192252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03389" y="4203520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C744ECB-21AD-0F48-9E9C-D55899321A06}"/>
              </a:ext>
            </a:extLst>
          </p:cNvPr>
          <p:cNvGrpSpPr/>
          <p:nvPr/>
        </p:nvGrpSpPr>
        <p:grpSpPr>
          <a:xfrm>
            <a:off x="316940" y="6091833"/>
            <a:ext cx="7071898" cy="242941"/>
            <a:chOff x="-4073150" y="3716479"/>
            <a:chExt cx="7945649" cy="360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A9DB059-DA9E-205E-FA65-844F65628AC6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C73099D-96BA-F713-34D3-D25495940342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취소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866512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870121" y="3927469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FEC86C3-0A40-1F14-191E-97B005F81439}"/>
              </a:ext>
            </a:extLst>
          </p:cNvPr>
          <p:cNvSpPr/>
          <p:nvPr/>
        </p:nvSpPr>
        <p:spPr bwMode="auto">
          <a:xfrm>
            <a:off x="2903199" y="3954010"/>
            <a:ext cx="89256" cy="89257"/>
          </a:xfrm>
          <a:prstGeom prst="ellipse">
            <a:avLst/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5083816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5083816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66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41" y="5057179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91" y="5057179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395092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1395092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75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41" y="1959193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91" y="1959193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218101" y="1054751"/>
            <a:ext cx="251992" cy="230832"/>
            <a:chOff x="4414343" y="1531376"/>
            <a:chExt cx="251992" cy="230832"/>
          </a:xfrm>
        </p:grpSpPr>
        <p:sp>
          <p:nvSpPr>
            <p:cNvPr id="78" name="눈물 방울 77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2832141" y="1959193"/>
            <a:ext cx="251992" cy="230832"/>
            <a:chOff x="4414343" y="1531376"/>
            <a:chExt cx="251992" cy="230832"/>
          </a:xfrm>
        </p:grpSpPr>
        <p:sp>
          <p:nvSpPr>
            <p:cNvPr id="93" name="눈물 방울 92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6528675" y="1959193"/>
            <a:ext cx="251992" cy="230832"/>
            <a:chOff x="4414343" y="1531376"/>
            <a:chExt cx="251992" cy="230832"/>
          </a:xfrm>
        </p:grpSpPr>
        <p:sp>
          <p:nvSpPr>
            <p:cNvPr id="101" name="눈물 방울 100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196083" y="2520949"/>
            <a:ext cx="251992" cy="230832"/>
            <a:chOff x="4414343" y="1531376"/>
            <a:chExt cx="251992" cy="230832"/>
          </a:xfrm>
        </p:grpSpPr>
        <p:sp>
          <p:nvSpPr>
            <p:cNvPr id="110" name="눈물 방울 109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246040" y="3883222"/>
            <a:ext cx="251992" cy="230832"/>
            <a:chOff x="4414343" y="1531376"/>
            <a:chExt cx="251992" cy="230832"/>
          </a:xfrm>
        </p:grpSpPr>
        <p:sp>
          <p:nvSpPr>
            <p:cNvPr id="114" name="눈물 방울 113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246040" y="4181839"/>
            <a:ext cx="251992" cy="230832"/>
            <a:chOff x="4414343" y="1531376"/>
            <a:chExt cx="251992" cy="230832"/>
          </a:xfrm>
        </p:grpSpPr>
        <p:sp>
          <p:nvSpPr>
            <p:cNvPr id="117" name="눈물 방울 116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1681558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680290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4502260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156859" y="4502260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519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17970"/>
              </p:ext>
            </p:extLst>
          </p:nvPr>
        </p:nvGraphicFramePr>
        <p:xfrm>
          <a:off x="578022" y="994605"/>
          <a:ext cx="8842203" cy="2678008"/>
        </p:xfrm>
        <a:graphic>
          <a:graphicData uri="http://schemas.openxmlformats.org/drawingml/2006/table">
            <a:tbl>
              <a:tblPr/>
              <a:tblGrid>
                <a:gridCol w="2947401">
                  <a:extLst>
                    <a:ext uri="{9D8B030D-6E8A-4147-A177-3AD203B41FA5}">
                      <a16:colId xmlns:a16="http://schemas.microsoft.com/office/drawing/2014/main" val="1601444944"/>
                    </a:ext>
                  </a:extLst>
                </a:gridCol>
                <a:gridCol w="2947401">
                  <a:extLst>
                    <a:ext uri="{9D8B030D-6E8A-4147-A177-3AD203B41FA5}">
                      <a16:colId xmlns:a16="http://schemas.microsoft.com/office/drawing/2014/main" val="2806491077"/>
                    </a:ext>
                  </a:extLst>
                </a:gridCol>
                <a:gridCol w="2947401">
                  <a:extLst>
                    <a:ext uri="{9D8B030D-6E8A-4147-A177-3AD203B41FA5}">
                      <a16:colId xmlns:a16="http://schemas.microsoft.com/office/drawing/2014/main" val="486311329"/>
                    </a:ext>
                  </a:extLst>
                </a:gridCol>
              </a:tblGrid>
              <a:tr h="669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등급 선택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마스터관리자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슈퍼관리자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12361"/>
                  </a:ext>
                </a:extLst>
              </a:tr>
              <a:tr h="669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마스터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567305"/>
                  </a:ext>
                </a:extLst>
              </a:tr>
              <a:tr h="669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슈퍼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15941"/>
                  </a:ext>
                </a:extLst>
              </a:tr>
              <a:tr h="669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1142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8021" y="495300"/>
            <a:ext cx="390825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관리자 </a:t>
            </a:r>
            <a:r>
              <a:rPr lang="ko-KR" altLang="en-US" sz="1100" b="1" dirty="0" err="1">
                <a:latin typeface="+mn-ea"/>
                <a:ea typeface="+mn-ea"/>
              </a:rPr>
              <a:t>권한별</a:t>
            </a:r>
            <a:r>
              <a:rPr lang="ko-KR" altLang="en-US" sz="1100" b="1" dirty="0">
                <a:latin typeface="+mn-ea"/>
                <a:ea typeface="+mn-ea"/>
              </a:rPr>
              <a:t> 권한 등급 선택 가능 도표</a:t>
            </a:r>
          </a:p>
        </p:txBody>
      </p:sp>
    </p:spTree>
    <p:extLst>
      <p:ext uri="{BB962C8B-B14F-4D97-AF65-F5344CB8AC3E}">
        <p14:creationId xmlns:p14="http://schemas.microsoft.com/office/powerpoint/2010/main" val="324523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467" y="2863854"/>
            <a:ext cx="4661065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  <a:ea typeface="+mn-ea"/>
              </a:rPr>
              <a:t>B2B </a:t>
            </a:r>
            <a:r>
              <a:rPr lang="ko-KR" altLang="en-US" sz="3200" b="1" dirty="0">
                <a:latin typeface="+mn-ea"/>
                <a:ea typeface="+mn-ea"/>
              </a:rPr>
              <a:t>권한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8437" y="3933825"/>
            <a:ext cx="442912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마스터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슈퍼 관리자 권한으로 볼 수 있는 메뉴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05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48557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그룹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ADMB0301000000M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97133"/>
              </p:ext>
            </p:extLst>
          </p:nvPr>
        </p:nvGraphicFramePr>
        <p:xfrm>
          <a:off x="7562672" y="283032"/>
          <a:ext cx="2307098" cy="3384285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그룹에 메뉴 권한 설정 할 수 있음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등급에 따라 선택 가능 옵션 달라짐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 관리자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교사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 관리자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교사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권한 설정 화면으로 이동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신규 데이터 등록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/>
        </p:nvGraphicFramePr>
        <p:xfrm>
          <a:off x="307974" y="1049124"/>
          <a:ext cx="7093604" cy="954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1409809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67563" y="1706308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1757386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19325"/>
              </p:ext>
            </p:extLst>
          </p:nvPr>
        </p:nvGraphicFramePr>
        <p:xfrm>
          <a:off x="307973" y="2615492"/>
          <a:ext cx="7059591" cy="108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83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725741">
                  <a:extLst>
                    <a:ext uri="{9D8B030D-6E8A-4147-A177-3AD203B41FA5}">
                      <a16:colId xmlns:a16="http://schemas.microsoft.com/office/drawing/2014/main" val="3830591398"/>
                    </a:ext>
                  </a:extLst>
                </a:gridCol>
                <a:gridCol w="1920279">
                  <a:extLst>
                    <a:ext uri="{9D8B030D-6E8A-4147-A177-3AD203B41FA5}">
                      <a16:colId xmlns:a16="http://schemas.microsoft.com/office/drawing/2014/main" val="3686017308"/>
                    </a:ext>
                  </a:extLst>
                </a:gridCol>
                <a:gridCol w="1667088">
                  <a:extLst>
                    <a:ext uri="{9D8B030D-6E8A-4147-A177-3AD203B41FA5}">
                      <a16:colId xmlns:a16="http://schemas.microsoft.com/office/drawing/2014/main" val="69698243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권한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등급명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메뉴 권한 설정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마스터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2023.12.10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슈퍼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센터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2388407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70465" y="5396150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66082" y="5396150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082298" y="5325593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5920768" y="2888306"/>
            <a:ext cx="251992" cy="230832"/>
            <a:chOff x="4414343" y="1531376"/>
            <a:chExt cx="251992" cy="230832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222689" y="2916115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설정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222689" y="3172591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설정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222689" y="3447892"/>
            <a:ext cx="727646" cy="18928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설정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206000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985097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센터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3647562" y="111895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514571" y="1118956"/>
            <a:ext cx="149845" cy="149845"/>
            <a:chOff x="1420116" y="2250084"/>
            <a:chExt cx="164830" cy="164829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마스터</a:t>
              </a: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153850" y="1072380"/>
            <a:ext cx="251992" cy="230832"/>
            <a:chOff x="4414343" y="1531376"/>
            <a:chExt cx="251992" cy="230832"/>
          </a:xfrm>
        </p:grpSpPr>
        <p:sp>
          <p:nvSpPr>
            <p:cNvPr id="36" name="눈물 방울 35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24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ADMB0303000000M</a:t>
                      </a:r>
                    </a:p>
                  </a:txBody>
                  <a:tcPr marL="30480" marR="30480" marT="15240" marB="152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설정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권한 설정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96721"/>
              </p:ext>
            </p:extLst>
          </p:nvPr>
        </p:nvGraphicFramePr>
        <p:xfrm>
          <a:off x="307971" y="1413259"/>
          <a:ext cx="4991772" cy="1890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211">
                  <a:extLst>
                    <a:ext uri="{9D8B030D-6E8A-4147-A177-3AD203B41FA5}">
                      <a16:colId xmlns:a16="http://schemas.microsoft.com/office/drawing/2014/main" val="3830591398"/>
                    </a:ext>
                  </a:extLst>
                </a:gridCol>
                <a:gridCol w="1629199">
                  <a:extLst>
                    <a:ext uri="{9D8B030D-6E8A-4147-A177-3AD203B41FA5}">
                      <a16:colId xmlns:a16="http://schemas.microsoft.com/office/drawing/2014/main" val="3717889753"/>
                    </a:ext>
                  </a:extLst>
                </a:gridCol>
                <a:gridCol w="1537362">
                  <a:extLst>
                    <a:ext uri="{9D8B030D-6E8A-4147-A177-3AD203B41FA5}">
                      <a16:colId xmlns:a16="http://schemas.microsoft.com/office/drawing/2014/main" val="36860173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메뉴명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관리자 계정 관리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 관리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학생 관리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스티커 관리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4196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LMS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6599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CMS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82347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8C1769-6199-60F5-5D99-E32CCD94714B}"/>
              </a:ext>
            </a:extLst>
          </p:cNvPr>
          <p:cNvSpPr txBox="1"/>
          <p:nvPr/>
        </p:nvSpPr>
        <p:spPr>
          <a:xfrm>
            <a:off x="1116281" y="1050672"/>
            <a:ext cx="2018804" cy="1938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마스터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32149" y="1048659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602" y="1048659"/>
            <a:ext cx="67768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권한 등급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45766" y="1743485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5766" y="2017184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45766" y="2285314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45766" y="2559013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45766" y="2819457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45766" y="3093156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DC220D-0735-094B-B72C-E98AC77308DB}"/>
              </a:ext>
            </a:extLst>
          </p:cNvPr>
          <p:cNvSpPr/>
          <p:nvPr/>
        </p:nvSpPr>
        <p:spPr>
          <a:xfrm>
            <a:off x="6066783" y="4263654"/>
            <a:ext cx="770324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B485F60-0FE9-1831-E652-6E5EDE8B9ADD}"/>
              </a:ext>
            </a:extLst>
          </p:cNvPr>
          <p:cNvSpPr/>
          <p:nvPr/>
        </p:nvSpPr>
        <p:spPr>
          <a:xfrm>
            <a:off x="5177591" y="4263654"/>
            <a:ext cx="770324" cy="2241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01490"/>
              </p:ext>
            </p:extLst>
          </p:nvPr>
        </p:nvGraphicFramePr>
        <p:xfrm>
          <a:off x="7562672" y="283032"/>
          <a:ext cx="2307098" cy="3096366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설정 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가지 권한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운영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버튼다운으로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리스팅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B2B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어드민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대메뉴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리스팅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메뉴별로 읽기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쓰기 권한 다중 선택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첫화면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 메뉴 설정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메뉴 하나만 선택 가능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81975" y="1038106"/>
            <a:ext cx="251992" cy="230832"/>
            <a:chOff x="4414343" y="1531376"/>
            <a:chExt cx="251992" cy="23083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634285" y="1431223"/>
            <a:ext cx="251992" cy="230832"/>
            <a:chOff x="4414343" y="1531376"/>
            <a:chExt cx="251992" cy="230832"/>
          </a:xfrm>
        </p:grpSpPr>
        <p:sp>
          <p:nvSpPr>
            <p:cNvPr id="36" name="눈물 방울 35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4306225" y="1430544"/>
            <a:ext cx="251992" cy="230832"/>
            <a:chOff x="4414343" y="1531376"/>
            <a:chExt cx="251992" cy="230832"/>
          </a:xfrm>
        </p:grpSpPr>
        <p:sp>
          <p:nvSpPr>
            <p:cNvPr id="39" name="눈물 방울 38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4113607" y="1743485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13607" y="2017184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13607" y="2285314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13607" y="2559013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13607" y="2819457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13607" y="3093156"/>
            <a:ext cx="166255" cy="148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923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467" y="2863854"/>
            <a:ext cx="4661065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3200" b="1" dirty="0">
                <a:latin typeface="+mn-ea"/>
                <a:ea typeface="+mn-ea"/>
              </a:rPr>
              <a:t>센터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8437" y="3933825"/>
            <a:ext cx="442912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마스터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슈퍼 관리자 권한으로 볼 수 있는 메뉴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468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73351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ADMB0401000000M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센터 </a:t>
            </a:r>
            <a:r>
              <a:rPr lang="ko-KR" altLang="en-US" sz="1400" b="1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센터 관리</a:t>
            </a: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03191"/>
              </p:ext>
            </p:extLst>
          </p:nvPr>
        </p:nvGraphicFramePr>
        <p:xfrm>
          <a:off x="307974" y="1049124"/>
          <a:ext cx="7093604" cy="1272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11245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1409390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75854" y="2053660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1771302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17659"/>
              </p:ext>
            </p:extLst>
          </p:nvPr>
        </p:nvGraphicFramePr>
        <p:xfrm>
          <a:off x="307973" y="3244343"/>
          <a:ext cx="7067881" cy="209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238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1195631">
                  <a:extLst>
                    <a:ext uri="{9D8B030D-6E8A-4147-A177-3AD203B41FA5}">
                      <a16:colId xmlns:a16="http://schemas.microsoft.com/office/drawing/2014/main" val="1812471392"/>
                    </a:ext>
                  </a:extLst>
                </a:gridCol>
                <a:gridCol w="1038726">
                  <a:extLst>
                    <a:ext uri="{9D8B030D-6E8A-4147-A177-3AD203B41FA5}">
                      <a16:colId xmlns:a16="http://schemas.microsoft.com/office/drawing/2014/main" val="3016666201"/>
                    </a:ext>
                  </a:extLst>
                </a:gridCol>
                <a:gridCol w="1179244">
                  <a:extLst>
                    <a:ext uri="{9D8B030D-6E8A-4147-A177-3AD203B41FA5}">
                      <a16:colId xmlns:a16="http://schemas.microsoft.com/office/drawing/2014/main" val="284637322"/>
                    </a:ext>
                  </a:extLst>
                </a:gridCol>
                <a:gridCol w="1186605">
                  <a:extLst>
                    <a:ext uri="{9D8B030D-6E8A-4147-A177-3AD203B41FA5}">
                      <a16:colId xmlns:a16="http://schemas.microsoft.com/office/drawing/2014/main" val="2700241667"/>
                    </a:ext>
                  </a:extLst>
                </a:gridCol>
                <a:gridCol w="1186605">
                  <a:extLst>
                    <a:ext uri="{9D8B030D-6E8A-4147-A177-3AD203B41FA5}">
                      <a16:colId xmlns:a16="http://schemas.microsoft.com/office/drawing/2014/main" val="3445116542"/>
                    </a:ext>
                  </a:extLst>
                </a:gridCol>
                <a:gridCol w="831832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센터명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책임자명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 전화번호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 이메일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MKB</a:t>
                      </a:r>
                      <a:r>
                        <a:rPr lang="en-US" altLang="ko-KR" sz="900" u="sng" baseline="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u="sng" baseline="0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목동점</a:t>
                      </a: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u="none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02-123-1234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aaa@aaa.com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2022.12.10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MKB </a:t>
                      </a:r>
                      <a:r>
                        <a:rPr kumimoji="0" lang="ko-KR" altLang="en-US" sz="9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가양점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02-123-1234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MKB </a:t>
                      </a:r>
                      <a:r>
                        <a:rPr kumimoji="0" lang="ko-KR" altLang="en-US" sz="9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마곡점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02-123-1234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MKB </a:t>
                      </a:r>
                      <a:r>
                        <a:rPr kumimoji="0" lang="ko-KR" altLang="en-US" sz="9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대치점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02-123-1234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MKB </a:t>
                      </a:r>
                      <a:r>
                        <a:rPr kumimoji="0" lang="ko-KR" altLang="en-US" sz="9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역삼점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02-123-1234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미사용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2022.11.10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3017258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E2A0F-669E-8E62-45CF-E1BEAC16E640}"/>
              </a:ext>
            </a:extLst>
          </p:cNvPr>
          <p:cNvSpPr txBox="1"/>
          <p:nvPr/>
        </p:nvSpPr>
        <p:spPr>
          <a:xfrm>
            <a:off x="3664209" y="4691891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97695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93312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6218109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F185A9D-C853-6820-806D-8170FD9B086A}"/>
              </a:ext>
            </a:extLst>
          </p:cNvPr>
          <p:cNvSpPr/>
          <p:nvPr/>
        </p:nvSpPr>
        <p:spPr>
          <a:xfrm>
            <a:off x="6119276" y="6205924"/>
            <a:ext cx="1281649" cy="327273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5E05D-14CD-2366-DC1C-6194EB04363A}"/>
              </a:ext>
            </a:extLst>
          </p:cNvPr>
          <p:cNvSpPr txBox="1"/>
          <p:nvPr/>
        </p:nvSpPr>
        <p:spPr>
          <a:xfrm>
            <a:off x="3971298" y="4738304"/>
            <a:ext cx="262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5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건씩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초과 시 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페이지컨트롤러로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조정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01431" y="1095291"/>
            <a:ext cx="251992" cy="230832"/>
            <a:chOff x="4414343" y="1531376"/>
            <a:chExt cx="251992" cy="230832"/>
          </a:xfrm>
        </p:grpSpPr>
        <p:sp>
          <p:nvSpPr>
            <p:cNvPr id="9" name="눈물 방울 8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836260C-BE9D-E56A-7190-AA6C9818BBA7}"/>
              </a:ext>
            </a:extLst>
          </p:cNvPr>
          <p:cNvGrpSpPr/>
          <p:nvPr/>
        </p:nvGrpSpPr>
        <p:grpSpPr>
          <a:xfrm flipH="1">
            <a:off x="5833621" y="6254144"/>
            <a:ext cx="251992" cy="230832"/>
            <a:chOff x="4414343" y="1531376"/>
            <a:chExt cx="251992" cy="230832"/>
          </a:xfrm>
        </p:grpSpPr>
        <p:sp>
          <p:nvSpPr>
            <p:cNvPr id="80" name="눈물 방울 79">
              <a:extLst>
                <a:ext uri="{FF2B5EF4-FFF2-40B4-BE49-F238E27FC236}">
                  <a16:creationId xmlns:a16="http://schemas.microsoft.com/office/drawing/2014/main" id="{9B5E0EF7-E315-37E9-7D81-C3E29DF12D1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9551E6-FD1D-1834-192F-63A52B860422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1419019" y="113063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센터명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198116" y="113063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책임자명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7EE6CAA-5AA4-4F88-4A66-308F45E78138}"/>
              </a:ext>
            </a:extLst>
          </p:cNvPr>
          <p:cNvGrpSpPr/>
          <p:nvPr/>
        </p:nvGrpSpPr>
        <p:grpSpPr>
          <a:xfrm>
            <a:off x="1415639" y="2100192"/>
            <a:ext cx="1532703" cy="149847"/>
            <a:chOff x="1418644" y="1904256"/>
            <a:chExt cx="1532703" cy="14984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B7A41E4-8CFE-4037-DAE3-300AF9273D20}"/>
                </a:ext>
              </a:extLst>
            </p:cNvPr>
            <p:cNvSpPr/>
            <p:nvPr/>
          </p:nvSpPr>
          <p:spPr bwMode="auto">
            <a:xfrm>
              <a:off x="2110073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5E882B7-D130-DD36-16F2-F540D35EEDF9}"/>
                </a:ext>
              </a:extLst>
            </p:cNvPr>
            <p:cNvSpPr/>
            <p:nvPr/>
          </p:nvSpPr>
          <p:spPr bwMode="auto">
            <a:xfrm>
              <a:off x="2801502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6CC63C0-5554-4351-84B6-98F2EAA1D342}"/>
                </a:ext>
              </a:extLst>
            </p:cNvPr>
            <p:cNvGrpSpPr/>
            <p:nvPr/>
          </p:nvGrpSpPr>
          <p:grpSpPr>
            <a:xfrm>
              <a:off x="1418644" y="1904258"/>
              <a:ext cx="149845" cy="149845"/>
              <a:chOff x="1420116" y="2250086"/>
              <a:chExt cx="164830" cy="164829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BECF0E56-06EC-909E-5EB9-74068BCF8B70}"/>
                  </a:ext>
                </a:extLst>
              </p:cNvPr>
              <p:cNvSpPr/>
              <p:nvPr/>
            </p:nvSpPr>
            <p:spPr bwMode="auto">
              <a:xfrm>
                <a:off x="1420116" y="2250086"/>
                <a:ext cx="164830" cy="164829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24DA4D0-C1BD-6853-220F-407EF80157B1}"/>
                  </a:ext>
                </a:extLst>
              </p:cNvPr>
              <p:cNvSpPr/>
              <p:nvPr/>
            </p:nvSpPr>
            <p:spPr bwMode="auto">
              <a:xfrm>
                <a:off x="1459790" y="2289271"/>
                <a:ext cx="98182" cy="98182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3051220" y="113063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센터 전화번호</a:t>
            </a:r>
          </a:p>
        </p:txBody>
      </p:sp>
      <p:graphicFrame>
        <p:nvGraphicFramePr>
          <p:cNvPr id="6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13943"/>
              </p:ext>
            </p:extLst>
          </p:nvPr>
        </p:nvGraphicFramePr>
        <p:xfrm>
          <a:off x="7562672" y="283032"/>
          <a:ext cx="2307098" cy="3330828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검색 조건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책임자명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전화번호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이메일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데이터 수정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화면으로 이동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신규 데이터 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view)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4199253" y="1130636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센터 이메일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610627" y="3529320"/>
            <a:ext cx="251992" cy="230832"/>
            <a:chOff x="4414343" y="1531376"/>
            <a:chExt cx="251992" cy="230832"/>
          </a:xfrm>
        </p:grpSpPr>
        <p:sp>
          <p:nvSpPr>
            <p:cNvPr id="47" name="눈물 방울 46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10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52481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ADMB0402000000M</a:t>
                      </a:r>
                    </a:p>
                  </a:txBody>
                  <a:tcPr marL="30480" marR="30480" marT="15240" marB="152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센터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센터 관리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24008"/>
              </p:ext>
            </p:extLst>
          </p:nvPr>
        </p:nvGraphicFramePr>
        <p:xfrm>
          <a:off x="307972" y="1015957"/>
          <a:ext cx="7092954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187316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796039680"/>
                    </a:ext>
                  </a:extLst>
                </a:gridCol>
                <a:gridCol w="2724151">
                  <a:extLst>
                    <a:ext uri="{9D8B030D-6E8A-4147-A177-3AD203B41FA5}">
                      <a16:colId xmlns:a16="http://schemas.microsoft.com/office/drawing/2014/main" val="87258501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센터명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 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책임자명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16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 전화번호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 고유번호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 이메일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시스템 등록일자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시스템 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해제일자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8946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첨부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04173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06380" y="2232698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4750340" y="2540001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5529437" y="2540001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C744ECB-21AD-0F48-9E9C-D55899321A06}"/>
              </a:ext>
            </a:extLst>
          </p:cNvPr>
          <p:cNvGrpSpPr/>
          <p:nvPr/>
        </p:nvGrpSpPr>
        <p:grpSpPr>
          <a:xfrm>
            <a:off x="316940" y="3127855"/>
            <a:ext cx="7071898" cy="327273"/>
            <a:chOff x="-4073150" y="3716479"/>
            <a:chExt cx="7945649" cy="3600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A9DB059-DA9E-205E-FA65-844F65628AC6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C73099D-96BA-F713-34D3-D25495940342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>
                  <a:solidFill>
                    <a:srgbClr val="000000"/>
                  </a:solidFill>
                  <a:latin typeface="+mn-ea"/>
                </a:rPr>
                <a:t>취소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1517072" y="2507735"/>
            <a:ext cx="633600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파일 추가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087021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364177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2052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36" y="2206061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1654"/>
              </p:ext>
            </p:extLst>
          </p:nvPr>
        </p:nvGraphicFramePr>
        <p:xfrm>
          <a:off x="7562672" y="283032"/>
          <a:ext cx="2307098" cy="3218286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등록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화면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캘린더 아이콘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클릭시 달력에서 월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일 날짜 선택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완료 시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YYYY-MM-DD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형식으로 입력됨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2873911" y="2203890"/>
            <a:ext cx="251992" cy="230832"/>
            <a:chOff x="4414343" y="1531376"/>
            <a:chExt cx="251992" cy="230832"/>
          </a:xfrm>
        </p:grpSpPr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4748170" y="2232698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26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26" y="2206061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650514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4740354" y="1650514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936851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4740354" y="1936851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72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51590"/>
              </p:ext>
            </p:extLst>
          </p:nvPr>
        </p:nvGraphicFramePr>
        <p:xfrm>
          <a:off x="272478" y="549275"/>
          <a:ext cx="9433495" cy="3402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버전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개정일자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개정내용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작성자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검토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승인자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V0.1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2023.09.21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최초 작성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V0.2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2023.10.05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학생관리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학습단계등록이력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회원관리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&gt; B2B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학습이력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내 소속 항목 추가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220802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V0.3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2023.10.06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B2B, B2C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구분하여 설계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876746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V1.0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2023.10.12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검토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확정본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최윤정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86152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V1.1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2023.10.12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16p, 36p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목록에서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첫화면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열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17p, 38p 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첫화면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설정 기능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139519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V1.2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2023.10.16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17, 20p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37, 38p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674798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V1.3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2023.10.18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12p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조건 항목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13p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비밀번호 항목 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항목명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이메일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이메일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(ID),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항목 위치 변경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이메일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(ID)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이름 앞으로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21812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V1.4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2023.10.18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B2B LMS,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스티커 관리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화면설계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통합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최용수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최윤정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304638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112180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4" y="-23258"/>
            <a:ext cx="679774" cy="283906"/>
          </a:xfrm>
          <a:prstGeom prst="rect">
            <a:avLst/>
          </a:prstGeom>
          <a:noFill/>
        </p:spPr>
        <p:txBody>
          <a:bodyPr wrap="none" lIns="108000" tIns="72000" rIns="108000" bIns="72000" anchor="t" anchorCtr="0">
            <a:spAutoFit/>
          </a:bodyPr>
          <a:lstStyle/>
          <a:p>
            <a:pPr>
              <a:spcAft>
                <a:spcPts val="554"/>
              </a:spcAft>
              <a:defRPr/>
            </a:pPr>
            <a:r>
              <a:rPr lang="ko-KR" altLang="en-US" sz="9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개정내역</a:t>
            </a:r>
          </a:p>
        </p:txBody>
      </p:sp>
    </p:spTree>
    <p:extLst>
      <p:ext uri="{BB962C8B-B14F-4D97-AF65-F5344CB8AC3E}">
        <p14:creationId xmlns:p14="http://schemas.microsoft.com/office/powerpoint/2010/main" val="401456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467" y="2863854"/>
            <a:ext cx="4661065" cy="7498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4400" b="1" dirty="0">
                <a:latin typeface="+mn-ea"/>
                <a:ea typeface="+mn-ea"/>
              </a:rPr>
              <a:t>B2B </a:t>
            </a:r>
            <a:r>
              <a:rPr lang="ko-KR" altLang="en-US" sz="4400" b="1" dirty="0">
                <a:latin typeface="+mn-ea"/>
                <a:ea typeface="+mn-ea"/>
              </a:rPr>
              <a:t>학생 관리</a:t>
            </a:r>
          </a:p>
        </p:txBody>
      </p:sp>
    </p:spTree>
    <p:extLst>
      <p:ext uri="{BB962C8B-B14F-4D97-AF65-F5344CB8AC3E}">
        <p14:creationId xmlns:p14="http://schemas.microsoft.com/office/powerpoint/2010/main" val="201667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32977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ADMB0501000000M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ko-KR" altLang="en-US" sz="1400" b="1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20295"/>
              </p:ext>
            </p:extLst>
          </p:nvPr>
        </p:nvGraphicFramePr>
        <p:xfrm>
          <a:off x="307974" y="1049124"/>
          <a:ext cx="7093604" cy="190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89971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60113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Step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46156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18173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가입일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2303204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67563" y="2663719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2714797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099121" y="142343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407692" y="1423435"/>
            <a:ext cx="149845" cy="149845"/>
            <a:chOff x="1420116" y="2250084"/>
            <a:chExt cx="164830" cy="16482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학부모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26734"/>
              </p:ext>
            </p:extLst>
          </p:nvPr>
        </p:nvGraphicFramePr>
        <p:xfrm>
          <a:off x="307973" y="3244343"/>
          <a:ext cx="7120763" cy="209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2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889411">
                  <a:extLst>
                    <a:ext uri="{9D8B030D-6E8A-4147-A177-3AD203B41FA5}">
                      <a16:colId xmlns:a16="http://schemas.microsoft.com/office/drawing/2014/main" val="2824167593"/>
                    </a:ext>
                  </a:extLst>
                </a:gridCol>
                <a:gridCol w="438011">
                  <a:extLst>
                    <a:ext uri="{9D8B030D-6E8A-4147-A177-3AD203B41FA5}">
                      <a16:colId xmlns:a16="http://schemas.microsoft.com/office/drawing/2014/main" val="420531523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103208389"/>
                    </a:ext>
                  </a:extLst>
                </a:gridCol>
                <a:gridCol w="559240">
                  <a:extLst>
                    <a:ext uri="{9D8B030D-6E8A-4147-A177-3AD203B41FA5}">
                      <a16:colId xmlns:a16="http://schemas.microsoft.com/office/drawing/2014/main" val="1349669708"/>
                    </a:ext>
                  </a:extLst>
                </a:gridCol>
                <a:gridCol w="917377">
                  <a:extLst>
                    <a:ext uri="{9D8B030D-6E8A-4147-A177-3AD203B41FA5}">
                      <a16:colId xmlns:a16="http://schemas.microsoft.com/office/drawing/2014/main" val="499439833"/>
                    </a:ext>
                  </a:extLst>
                </a:gridCol>
                <a:gridCol w="1876140">
                  <a:extLst>
                    <a:ext uri="{9D8B030D-6E8A-4147-A177-3AD203B41FA5}">
                      <a16:colId xmlns:a16="http://schemas.microsoft.com/office/drawing/2014/main" val="28873891"/>
                    </a:ext>
                  </a:extLst>
                </a:gridCol>
                <a:gridCol w="963631">
                  <a:extLst>
                    <a:ext uri="{9D8B030D-6E8A-4147-A177-3AD203B41FA5}">
                      <a16:colId xmlns:a16="http://schemas.microsoft.com/office/drawing/2014/main" val="1894601138"/>
                    </a:ext>
                  </a:extLst>
                </a:gridCol>
                <a:gridCol w="963631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Step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정회원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u="sng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aaa@aa.com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2022.12.10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정회원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학생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정회원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학생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010-1234-234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준회원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학부모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aaa@aa.com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010-1234-234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7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준회원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b="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aaa@aa.com</a:t>
                      </a:r>
                      <a:endParaRPr lang="ko-KR" altLang="en-US" sz="900"/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2022.11.10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3017258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E2A0F-669E-8E62-45CF-E1BEAC16E640}"/>
              </a:ext>
            </a:extLst>
          </p:cNvPr>
          <p:cNvSpPr txBox="1"/>
          <p:nvPr/>
        </p:nvSpPr>
        <p:spPr>
          <a:xfrm>
            <a:off x="3401086" y="4758633"/>
            <a:ext cx="380480" cy="285713"/>
          </a:xfrm>
          <a:prstGeom prst="rect">
            <a:avLst/>
          </a:prstGeom>
          <a:noFill/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97695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93312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6218109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A5E05D-14CD-2366-DC1C-6194EB04363A}"/>
              </a:ext>
            </a:extLst>
          </p:cNvPr>
          <p:cNvSpPr txBox="1"/>
          <p:nvPr/>
        </p:nvSpPr>
        <p:spPr>
          <a:xfrm>
            <a:off x="3804150" y="4779011"/>
            <a:ext cx="262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5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건씩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초과 시 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페이지컨트롤러로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조정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1419019" y="2046649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198116" y="2046649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2000" y="1725003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>
                <a:latin typeface="+mn-ea"/>
                <a:ea typeface="+mn-ea"/>
              </a:rPr>
              <a:t>전체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843225" y="1725003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3057699" y="2046649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     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10358"/>
              </p:ext>
            </p:extLst>
          </p:nvPr>
        </p:nvGraphicFramePr>
        <p:xfrm>
          <a:off x="7562672" y="283032"/>
          <a:ext cx="2307098" cy="3725661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B2B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관리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관리자인 경우 자신의 소속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센터명이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선택되어 진다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 권한 일 경우 전체 소속 선택하여 모든 소속의 학생 리스트 확인 할 수 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 구분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학생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 선택 시에는 아래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옵션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비활성화됨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회원의 독서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 1~5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검색조건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이메일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연락처 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046971" y="1383543"/>
            <a:ext cx="251992" cy="230832"/>
            <a:chOff x="4414343" y="1531376"/>
            <a:chExt cx="251992" cy="230832"/>
          </a:xfrm>
        </p:grpSpPr>
        <p:sp>
          <p:nvSpPr>
            <p:cNvPr id="52" name="눈물 방울 51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046971" y="1714590"/>
            <a:ext cx="251992" cy="230832"/>
            <a:chOff x="4414343" y="1531376"/>
            <a:chExt cx="251992" cy="230832"/>
          </a:xfrm>
        </p:grpSpPr>
        <p:sp>
          <p:nvSpPr>
            <p:cNvPr id="80" name="눈물 방울 79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036944" y="2017386"/>
            <a:ext cx="251992" cy="230832"/>
            <a:chOff x="4414343" y="1531376"/>
            <a:chExt cx="251992" cy="230832"/>
          </a:xfrm>
        </p:grpSpPr>
        <p:sp>
          <p:nvSpPr>
            <p:cNvPr id="88" name="눈물 방울 87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2000" y="1111765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 dirty="0" err="1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14255" y="1123033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046971" y="1077149"/>
            <a:ext cx="251992" cy="230832"/>
            <a:chOff x="4414343" y="1531376"/>
            <a:chExt cx="251992" cy="230832"/>
          </a:xfrm>
        </p:grpSpPr>
        <p:sp>
          <p:nvSpPr>
            <p:cNvPr id="76" name="눈물 방울 75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467563" y="5599390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90093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23373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ADMB0502000000M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498718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ko-KR" altLang="en-US" sz="1400" b="1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544884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 관리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5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5374"/>
              </p:ext>
            </p:extLst>
          </p:nvPr>
        </p:nvGraphicFramePr>
        <p:xfrm>
          <a:off x="7562672" y="283032"/>
          <a:ext cx="2307098" cy="4865868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B2B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관리 학생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관리자인 경우 자신의 소속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센터명이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선택되어 진다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 권한 일 경우 모든 소속 센터 리스트를 확인 할 수 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이메일 인증 버튼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(1)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입력항목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오류에 따라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입력필드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하단에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interrupt case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문구 표시 </a:t>
                      </a:r>
                      <a:r>
                        <a:rPr lang="en-US" altLang="ko-KR" sz="800" b="0" baseline="0" dirty="0" smtClean="0">
                          <a:solidFill>
                            <a:srgbClr val="0070C0"/>
                          </a:solidFill>
                        </a:rPr>
                        <a:t>[※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0070C0"/>
                          </a:solidFill>
                        </a:rPr>
                        <a:t>학생등록</a:t>
                      </a:r>
                      <a:r>
                        <a:rPr lang="ko-KR" altLang="en-US" sz="800" dirty="0" smtClean="0">
                          <a:solidFill>
                            <a:srgbClr val="0070C0"/>
                          </a:solidFill>
                        </a:rPr>
                        <a:t> 시 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interrupt case </a:t>
                      </a:r>
                      <a:r>
                        <a:rPr lang="ko-KR" altLang="en-US" sz="800" dirty="0" smtClean="0">
                          <a:solidFill>
                            <a:srgbClr val="0070C0"/>
                          </a:solidFill>
                        </a:rPr>
                        <a:t>처리 순서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참고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다음장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모든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항목이 정상인 경우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인증번호 발송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+ (3)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영역 활성화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/ (2a)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버튼으로 변경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a)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인증번호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재발송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선택 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인증번호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재발송</a:t>
                      </a:r>
                      <a:endParaRPr lang="en-US" alt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 이메일로 전송된 인증번호를 원장이 입력한다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하단에 학생 정보 입력 폼이 펼쳐진다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 -&gt;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다다음장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참조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89495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51442"/>
              </p:ext>
            </p:extLst>
          </p:nvPr>
        </p:nvGraphicFramePr>
        <p:xfrm>
          <a:off x="307972" y="951930"/>
          <a:ext cx="7092954" cy="2524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5949692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</a:tblGrid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소속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86727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학부모 이름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인증번호 입력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8205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확인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32231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90054"/>
                  </a:ext>
                </a:extLst>
              </a:tr>
              <a:tr h="228254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77753"/>
                  </a:ext>
                </a:extLst>
              </a:tr>
              <a:tr h="363053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기타 사항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59182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802933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80" y="2328639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512" y="978804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 dirty="0" err="1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09767" y="990072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03642" y="2069482"/>
            <a:ext cx="13894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* 영문</a:t>
            </a:r>
            <a:r>
              <a:rPr lang="en-US" altLang="ko-KR" sz="800">
                <a:latin typeface="+mn-ea"/>
                <a:ea typeface="+mn-ea"/>
              </a:rPr>
              <a:t>, </a:t>
            </a:r>
            <a:r>
              <a:rPr lang="ko-KR" altLang="en-US" sz="800">
                <a:latin typeface="+mn-ea"/>
                <a:ea typeface="+mn-ea"/>
              </a:rPr>
              <a:t>숫자 조합 </a:t>
            </a:r>
            <a:r>
              <a:rPr lang="en-US" altLang="ko-KR" sz="800">
                <a:latin typeface="+mn-ea"/>
                <a:ea typeface="+mn-ea"/>
              </a:rPr>
              <a:t>6~20</a:t>
            </a:r>
            <a:r>
              <a:rPr lang="ko-KR" altLang="en-US" sz="800">
                <a:latin typeface="+mn-ea"/>
                <a:ea typeface="+mn-ea"/>
              </a:rPr>
              <a:t>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2048" y="740389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정보</a:t>
            </a:r>
            <a:endParaRPr kumimoji="1" lang="ko-KR" alt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273389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536115"/>
            <a:ext cx="68580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4972041" y="1516354"/>
            <a:ext cx="790599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이메일 인증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80" y="2074843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2473515" y="1536115"/>
            <a:ext cx="124346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226502" y="1527982"/>
            <a:ext cx="210561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kumimoji="1" lang="ko-KR" altLang="en-US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561331" y="1527774"/>
            <a:ext cx="53436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80" y="2602474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98745" y="1785381"/>
            <a:ext cx="162162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* 인증번호 </a:t>
            </a:r>
            <a:r>
              <a:rPr lang="en-US" altLang="ko-KR" sz="800" dirty="0">
                <a:latin typeface="+mn-ea"/>
                <a:ea typeface="+mn-ea"/>
              </a:rPr>
              <a:t>6</a:t>
            </a:r>
            <a:r>
              <a:rPr lang="ko-KR" altLang="en-US" sz="800" dirty="0">
                <a:latin typeface="+mn-ea"/>
                <a:ea typeface="+mn-ea"/>
              </a:rPr>
              <a:t>자리를 입력하세요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79" y="3175657"/>
            <a:ext cx="5779369" cy="2346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3D38E72-3A11-AD3B-238D-5FF787208933}"/>
              </a:ext>
            </a:extLst>
          </p:cNvPr>
          <p:cNvSpPr txBox="1"/>
          <p:nvPr/>
        </p:nvSpPr>
        <p:spPr>
          <a:xfrm>
            <a:off x="1512079" y="2874540"/>
            <a:ext cx="1623809" cy="2091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lvl="0" defTabSz="940826" fontAlgn="auto">
              <a:spcBef>
                <a:spcPts val="0"/>
              </a:spcBef>
              <a:spcAft>
                <a:spcPts val="400"/>
              </a:spcAft>
              <a:defRPr/>
            </a:pPr>
            <a:endParaRPr kumimoji="0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31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36" y="2861269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4802082" y="1505070"/>
            <a:ext cx="251992" cy="230832"/>
            <a:chOff x="4414343" y="1531376"/>
            <a:chExt cx="251992" cy="230832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184207" y="1769962"/>
            <a:ext cx="251992" cy="230832"/>
            <a:chOff x="4414343" y="1531376"/>
            <a:chExt cx="251992" cy="230832"/>
          </a:xfrm>
        </p:grpSpPr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267380" y="962227"/>
            <a:ext cx="251992" cy="230832"/>
            <a:chOff x="4414343" y="1531376"/>
            <a:chExt cx="251992" cy="230832"/>
          </a:xfrm>
        </p:grpSpPr>
        <p:sp>
          <p:nvSpPr>
            <p:cNvPr id="64" name="눈물 방울 63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6000750" y="3611569"/>
            <a:ext cx="1400176" cy="26435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5667885" y="3611569"/>
            <a:ext cx="251992" cy="230832"/>
            <a:chOff x="4414343" y="1531376"/>
            <a:chExt cx="251992" cy="230832"/>
          </a:xfrm>
        </p:grpSpPr>
        <p:sp>
          <p:nvSpPr>
            <p:cNvPr id="82" name="눈물 방울 81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3221851" y="1792136"/>
            <a:ext cx="790599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인증하기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Input">
            <a:extLst>
              <a:ext uri="{FF2B5EF4-FFF2-40B4-BE49-F238E27FC236}">
                <a16:creationId xmlns:a16="http://schemas.microsoft.com/office/drawing/2014/main" id="{50B342EB-595D-4CA5-9FEA-16FEB125F5F2}"/>
              </a:ext>
            </a:extLst>
          </p:cNvPr>
          <p:cNvSpPr/>
          <p:nvPr/>
        </p:nvSpPr>
        <p:spPr>
          <a:xfrm>
            <a:off x="3802590" y="1510085"/>
            <a:ext cx="1055757" cy="22489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400" rIns="360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직접입력</a:t>
            </a:r>
            <a:endParaRPr lang="en-US" sz="800" dirty="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1B7D3F2A-A12E-7139-EDEC-DBBE02C9D24E}"/>
              </a:ext>
            </a:extLst>
          </p:cNvPr>
          <p:cNvSpPr/>
          <p:nvPr/>
        </p:nvSpPr>
        <p:spPr>
          <a:xfrm flipH="1" flipV="1">
            <a:off x="4697976" y="1578999"/>
            <a:ext cx="98182" cy="67351"/>
          </a:xfrm>
          <a:prstGeom prst="triangl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5864922" y="1516354"/>
            <a:ext cx="964503" cy="202191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smtClean="0">
                <a:solidFill>
                  <a:schemeClr val="bg1"/>
                </a:solidFill>
                <a:latin typeface="+mn-ea"/>
              </a:rPr>
              <a:t>인증번호 </a:t>
            </a:r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재발송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3394893-1CC8-3857-2967-B0F3D25A7711}"/>
              </a:ext>
            </a:extLst>
          </p:cNvPr>
          <p:cNvGrpSpPr/>
          <p:nvPr/>
        </p:nvGrpSpPr>
        <p:grpSpPr>
          <a:xfrm rot="10800000" flipH="1">
            <a:off x="6845384" y="1503238"/>
            <a:ext cx="314509" cy="230832"/>
            <a:chOff x="4383084" y="1531376"/>
            <a:chExt cx="314509" cy="230832"/>
          </a:xfrm>
        </p:grpSpPr>
        <p:sp>
          <p:nvSpPr>
            <p:cNvPr id="59" name="눈물 방울 58">
              <a:extLst>
                <a:ext uri="{FF2B5EF4-FFF2-40B4-BE49-F238E27FC236}">
                  <a16:creationId xmlns:a16="http://schemas.microsoft.com/office/drawing/2014/main" id="{FE1D132B-5CBE-C851-41DD-F45D9BEAF79D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625A936-1A56-4DF8-BBD5-315BBEC603BF}"/>
                </a:ext>
              </a:extLst>
            </p:cNvPr>
            <p:cNvSpPr/>
            <p:nvPr/>
          </p:nvSpPr>
          <p:spPr>
            <a:xfrm rot="10800000">
              <a:off x="4383084" y="1531376"/>
              <a:ext cx="31450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34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74F5E8-ABD5-4BB6-9088-95DA0D2A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73454"/>
              </p:ext>
            </p:extLst>
          </p:nvPr>
        </p:nvGraphicFramePr>
        <p:xfrm>
          <a:off x="261259" y="773525"/>
          <a:ext cx="9295116" cy="400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808">
                  <a:extLst>
                    <a:ext uri="{9D8B030D-6E8A-4147-A177-3AD203B41FA5}">
                      <a16:colId xmlns:a16="http://schemas.microsoft.com/office/drawing/2014/main" val="2811047083"/>
                    </a:ext>
                  </a:extLst>
                </a:gridCol>
                <a:gridCol w="2290808">
                  <a:extLst>
                    <a:ext uri="{9D8B030D-6E8A-4147-A177-3AD203B41FA5}">
                      <a16:colId xmlns:a16="http://schemas.microsoft.com/office/drawing/2014/main" val="3405567226"/>
                    </a:ext>
                  </a:extLst>
                </a:gridCol>
                <a:gridCol w="3226354">
                  <a:extLst>
                    <a:ext uri="{9D8B030D-6E8A-4147-A177-3AD203B41FA5}">
                      <a16:colId xmlns:a16="http://schemas.microsoft.com/office/drawing/2014/main" val="4063571962"/>
                    </a:ext>
                  </a:extLst>
                </a:gridCol>
              </a:tblGrid>
              <a:tr h="138157">
                <a:tc>
                  <a:txBody>
                    <a:bodyPr/>
                    <a:lstStyle/>
                    <a:p>
                      <a:pPr marL="0" algn="ctr" defTabSz="890900" rtl="0" eaLnBrk="1" latinLnBrk="1" hangingPunct="1"/>
                      <a:r>
                        <a:rPr lang="ko-KR" alt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순서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90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Case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90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90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interrupt case </a:t>
                      </a:r>
                      <a:r>
                        <a:rPr lang="ko-KR" altLang="en-US" sz="900" dirty="0"/>
                        <a:t>문구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1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 입력 가능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/>
                        <a:t>이메일이 입력되지 않은 경우 </a:t>
                      </a:r>
                      <a:endParaRPr lang="en-US" altLang="ko-KR" sz="750" dirty="0"/>
                    </a:p>
                  </a:txBody>
                  <a:tcPr marL="110969" marR="110969" marT="44388" marB="4438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이메일을 입력해 주세요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</a:rPr>
                        <a:t>@ . </a:t>
                      </a:r>
                      <a:r>
                        <a:rPr lang="ko-KR" altLang="en-US" sz="750" dirty="0" err="1">
                          <a:solidFill>
                            <a:schemeClr val="tx1"/>
                          </a:solidFill>
                        </a:rPr>
                        <a:t>중간공백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</a:rPr>
                        <a:t> 입력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</a:rPr>
                        <a:t>한글입력’ 등의 </a:t>
                      </a:r>
                      <a:r>
                        <a:rPr lang="ko-KR" altLang="en-US" sz="750" dirty="0" err="1">
                          <a:solidFill>
                            <a:schemeClr val="tx1"/>
                          </a:solidFill>
                        </a:rPr>
                        <a:t>입력여부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</a:rPr>
                        <a:t> 판단</a:t>
                      </a:r>
                      <a:endParaRPr lang="en-US" altLang="ko-KR" sz="750" dirty="0">
                        <a:solidFill>
                          <a:schemeClr val="tx1"/>
                        </a:solidFill>
                      </a:endParaRPr>
                    </a:p>
                  </a:txBody>
                  <a:tcPr marL="110969" marR="110969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이메일을 정확히 입력해 주세요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855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/>
                        <a:t>@</a:t>
                      </a:r>
                      <a:r>
                        <a:rPr lang="en-US" altLang="ko-KR" sz="750" baseline="0" dirty="0"/>
                        <a:t> </a:t>
                      </a:r>
                      <a:r>
                        <a:rPr lang="ko-KR" altLang="en-US" sz="750" baseline="0" dirty="0"/>
                        <a:t>이후 이메일 주소가 유효하지 않은 경우</a:t>
                      </a:r>
                      <a:endParaRPr lang="en-US" altLang="ko-KR" sz="750" dirty="0"/>
                    </a:p>
                  </a:txBody>
                  <a:tcPr marL="110969" marR="110969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이메일을 정확히 입력해 주세요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70009"/>
                  </a:ext>
                </a:extLst>
              </a:tr>
              <a:tr h="155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2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 입력 가능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/>
                        <a:t>입력한 이메일 주소가 이미 사용된 경우</a:t>
                      </a:r>
                      <a:endParaRPr lang="en-US" altLang="ko-KR" sz="750" dirty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/>
                        <a:t>(</a:t>
                      </a:r>
                      <a:r>
                        <a:rPr lang="ko-KR" altLang="en-US" sz="750" dirty="0"/>
                        <a:t>휴면계정</a:t>
                      </a:r>
                      <a:r>
                        <a:rPr lang="en-US" altLang="ko-KR" sz="750" dirty="0"/>
                        <a:t>, </a:t>
                      </a:r>
                      <a:r>
                        <a:rPr lang="ko-KR" altLang="en-US" sz="750" dirty="0"/>
                        <a:t>탈퇴대기회원 포함</a:t>
                      </a:r>
                      <a:r>
                        <a:rPr lang="en-US" altLang="ko-KR" sz="750" dirty="0"/>
                        <a:t>)</a:t>
                      </a:r>
                    </a:p>
                  </a:txBody>
                  <a:tcPr marL="110969" marR="110969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이미 사용중인 이메일 입니다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750" spc="-5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04669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3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인증번호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숫자만 입력 가능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인증번호가 입력되지 않은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인증번호를 입력해 주세요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830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인증번호가 일치하지 않을 경우 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인증번호가 일치하지 않습니다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9191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4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인증번호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숫자만 입력 가능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err="1"/>
                        <a:t>인증번호의</a:t>
                      </a:r>
                      <a:r>
                        <a:rPr lang="ko-KR" altLang="en-US" sz="750" dirty="0"/>
                        <a:t> </a:t>
                      </a:r>
                      <a:r>
                        <a:rPr lang="ko-KR" altLang="en-US" sz="750" dirty="0" err="1"/>
                        <a:t>유효시간이</a:t>
                      </a:r>
                      <a:r>
                        <a:rPr lang="ko-KR" altLang="en-US" sz="750" dirty="0"/>
                        <a:t> 지났을 경우</a:t>
                      </a:r>
                      <a:endParaRPr lang="en-US" altLang="ko-KR" sz="750" dirty="0"/>
                    </a:p>
                  </a:txBody>
                  <a:tcPr marL="110969" marR="110969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 err="1">
                          <a:solidFill>
                            <a:srgbClr val="FF0000"/>
                          </a:solidFill>
                        </a:rPr>
                        <a:t>인증번호의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50" spc="-50" baseline="0" dirty="0" err="1">
                          <a:solidFill>
                            <a:srgbClr val="FF0000"/>
                          </a:solidFill>
                        </a:rPr>
                        <a:t>유효시간이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 만료되었습니다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529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ko-KR" altLang="en-US" sz="750" b="0" i="0" u="none" strike="noStrike" cap="none" spc="-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인증번호 요청을 하지 않은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! [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이메일</a:t>
                      </a:r>
                      <a:r>
                        <a:rPr lang="en-US" altLang="ko-KR" sz="75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인증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을 눌러 인증번호를 요청해 주세요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7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5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비밀번호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특수문자 포함 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자리 이상 입력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비밀번호가 입력되지 않은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비밀번호를 입력해 주세요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750" dirty="0">
                        <a:solidFill>
                          <a:srgbClr val="FF0000"/>
                        </a:solidFill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127098"/>
                  </a:ext>
                </a:extLst>
              </a:tr>
              <a:tr h="1442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비밀번호가 유효하지 않은 경우</a:t>
                      </a:r>
                      <a:endParaRPr lang="en-US" altLang="ko-KR" sz="750" b="0" i="0" u="none" strike="noStrike" cap="none" spc="-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특수문자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글자수 조건 </a:t>
                      </a:r>
                      <a:r>
                        <a:rPr lang="ko-KR" altLang="en-US" sz="750" b="0" i="0" u="none" strike="noStrike" cap="none" spc="-5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미충족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등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영문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숫자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특수문자 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가지 이상 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10~20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자리 비밀번호를 입력해주세요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750" dirty="0">
                        <a:solidFill>
                          <a:srgbClr val="FF0000"/>
                        </a:solidFill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1016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6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비밀번호 확인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특수문자 포함 </a:t>
                      </a:r>
                      <a:r>
                        <a:rPr lang="en-US" altLang="ko-KR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자리 이상 입력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비밀번호 확인이 입력되지 않은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비밀번호를</a:t>
                      </a:r>
                      <a:r>
                        <a:rPr lang="ko-KR" altLang="en-US" sz="750" baseline="0" dirty="0">
                          <a:solidFill>
                            <a:srgbClr val="FF0000"/>
                          </a:solidFill>
                        </a:rPr>
                        <a:t> 한번 더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 입력해 주세요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750" dirty="0">
                        <a:solidFill>
                          <a:srgbClr val="FF0000"/>
                        </a:solidFill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741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ko-KR" altLang="en-US" sz="750" b="0" i="0" u="none" strike="noStrike" cap="none" spc="-5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83075" marR="8307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일치하지 않는 비밀번호가 입력된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dirty="0">
                          <a:solidFill>
                            <a:srgbClr val="FF0000"/>
                          </a:solidFill>
                        </a:rPr>
                        <a:t>비밀번호가 일치하지 않습니다</a:t>
                      </a:r>
                      <a:r>
                        <a:rPr lang="en-US" altLang="ko-KR" sz="75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750" dirty="0">
                        <a:solidFill>
                          <a:srgbClr val="FF0000"/>
                        </a:solidFill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2145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7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한글만 </a:t>
                      </a:r>
                      <a:r>
                        <a:rPr lang="ko-KR" altLang="en-US" sz="750" b="0" i="0" u="none" strike="noStrike" cap="none" spc="-5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입력가능</a:t>
                      </a:r>
                      <a:endParaRPr lang="ko-KR" altLang="en-US" sz="750" b="0" i="0" u="none" strike="noStrike" cap="none" spc="-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50" spc="-50" baseline="0" dirty="0">
                          <a:solidFill>
                            <a:schemeClr val="tx1"/>
                          </a:solidFill>
                        </a:rPr>
                        <a:t>이름이 입력되지 않은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이름을 입력해 주세요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24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50" spc="-50" baseline="0" dirty="0">
                          <a:solidFill>
                            <a:schemeClr val="tx1"/>
                          </a:solidFill>
                        </a:rPr>
                        <a:t>글자 미만 입력된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이름을 정확히 입력해 주세요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5340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8</a:t>
                      </a:r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휴대폰번호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50" b="0" i="0" u="none" strike="noStrike" cap="none" spc="-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숫자만 입력 가능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50" spc="-50" baseline="0" dirty="0">
                          <a:solidFill>
                            <a:schemeClr val="tx1"/>
                          </a:solidFill>
                        </a:rPr>
                        <a:t>휴대폰번호가 입력되지 않은 경우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휴대폰번호를 입력해 주세요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99953"/>
                  </a:ext>
                </a:extLst>
              </a:tr>
              <a:tr h="1442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휴대폰번호가 유효하지 않은 경우</a:t>
                      </a:r>
                      <a:endParaRPr kumimoji="0" lang="en-US" altLang="ko-KR" sz="75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(1</a:t>
                      </a:r>
                      <a:r>
                        <a:rPr kumimoji="0" lang="ko-KR" altLang="en-US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글자 이상</a:t>
                      </a:r>
                      <a:r>
                        <a:rPr kumimoji="0" lang="en-US" altLang="ko-KR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~10</a:t>
                      </a:r>
                      <a:r>
                        <a:rPr kumimoji="0" lang="ko-KR" altLang="en-US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글자 이하</a:t>
                      </a:r>
                      <a:r>
                        <a:rPr kumimoji="0" lang="en-US" altLang="ko-KR" sz="75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kumimoji="0" lang="ko-KR" altLang="en-US" sz="75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휴대폰번호를 정확히 입력해 주세요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322409"/>
                  </a:ext>
                </a:extLst>
              </a:tr>
              <a:tr h="1442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ko-KR" altLang="en-US" sz="750" b="0" i="0" u="none" strike="noStrike" cap="none" spc="-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5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앞 </a:t>
                      </a:r>
                      <a:r>
                        <a:rPr lang="en-US" altLang="ko-KR" sz="75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5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자리가 </a:t>
                      </a:r>
                      <a:r>
                        <a:rPr lang="en-US" altLang="ko-KR" sz="7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010, 011,</a:t>
                      </a:r>
                      <a:r>
                        <a:rPr lang="en-US" altLang="ko-KR" sz="750" b="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016, 017, 018, 019</a:t>
                      </a:r>
                      <a:r>
                        <a:rPr lang="ko-KR" altLang="en-US" sz="750" b="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 아닐 경우</a:t>
                      </a:r>
                      <a:endParaRPr kumimoji="0" lang="ko-KR" altLang="en-US" sz="75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 ! </a:t>
                      </a:r>
                      <a:r>
                        <a:rPr lang="ko-KR" altLang="en-US" sz="750" spc="-50" baseline="0" dirty="0">
                          <a:solidFill>
                            <a:srgbClr val="FF0000"/>
                          </a:solidFill>
                        </a:rPr>
                        <a:t>휴대폰번호를 정확히 입력해 주세요</a:t>
                      </a:r>
                      <a:r>
                        <a:rPr lang="en-US" altLang="ko-KR" sz="750" spc="-5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L="83075" marR="8307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357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3A188C-5D70-41A4-9394-3C06EFAF554B}"/>
              </a:ext>
            </a:extLst>
          </p:cNvPr>
          <p:cNvSpPr txBox="1"/>
          <p:nvPr/>
        </p:nvSpPr>
        <p:spPr>
          <a:xfrm>
            <a:off x="189524" y="363551"/>
            <a:ext cx="6121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latin typeface="+mn-ea"/>
                <a:ea typeface="+mn-ea"/>
              </a:rPr>
              <a:t>학생 등록 </a:t>
            </a:r>
            <a:r>
              <a:rPr lang="ko-KR" altLang="en-US" sz="1400" b="1" dirty="0">
                <a:latin typeface="+mn-ea"/>
                <a:ea typeface="+mn-ea"/>
              </a:rPr>
              <a:t>시 </a:t>
            </a:r>
            <a:r>
              <a:rPr lang="en-US" altLang="ko-KR" sz="1400" b="1" dirty="0">
                <a:latin typeface="+mn-ea"/>
                <a:ea typeface="+mn-ea"/>
              </a:rPr>
              <a:t>interrupt case </a:t>
            </a:r>
            <a:r>
              <a:rPr lang="ko-KR" altLang="en-US" sz="1400" b="1" dirty="0">
                <a:latin typeface="+mn-ea"/>
                <a:ea typeface="+mn-ea"/>
              </a:rPr>
              <a:t>처리 순서</a:t>
            </a:r>
            <a:endParaRPr lang="en-US" altLang="ko-KR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919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ADMB0502000000M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498718"/>
            <a:ext cx="85336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ko-KR" altLang="en-US" sz="1400" b="1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544884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 관리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5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73705"/>
              </p:ext>
            </p:extLst>
          </p:nvPr>
        </p:nvGraphicFramePr>
        <p:xfrm>
          <a:off x="7562672" y="283032"/>
          <a:ext cx="2307098" cy="7158903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B2B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관리 학생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관리자인 경우 자신의 소속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센터명이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선택되어 진다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슈퍼 권한 일 경우 모든 소속 센터 리스트를 확인 할 수 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이메일 인증 버튼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(1)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입력항목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오류에 따라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입력필드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하단에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interrupt case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문구 표시 </a:t>
                      </a:r>
                      <a:r>
                        <a:rPr lang="en-US" altLang="ko-KR" sz="800" b="0" baseline="0" dirty="0" smtClean="0">
                          <a:solidFill>
                            <a:srgbClr val="0070C0"/>
                          </a:solidFill>
                        </a:rPr>
                        <a:t>[※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0070C0"/>
                          </a:solidFill>
                        </a:rPr>
                        <a:t>학생등록</a:t>
                      </a:r>
                      <a:r>
                        <a:rPr lang="ko-KR" altLang="en-US" sz="800" dirty="0" smtClean="0">
                          <a:solidFill>
                            <a:srgbClr val="0070C0"/>
                          </a:solidFill>
                        </a:rPr>
                        <a:t> 시 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interrupt case </a:t>
                      </a:r>
                      <a:r>
                        <a:rPr lang="ko-KR" altLang="en-US" sz="800" dirty="0" smtClean="0">
                          <a:solidFill>
                            <a:srgbClr val="0070C0"/>
                          </a:solidFill>
                        </a:rPr>
                        <a:t>처리 순서</a:t>
                      </a:r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참고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이전장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모든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항목이 정상인 경우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인증번호 발송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+ (3)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영역 활성화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/ (2a)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버튼으로 변경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a)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인증번호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재발송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선택 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인증번호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재발송</a:t>
                      </a:r>
                      <a:endParaRPr lang="en-US" alt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 이메일로 전송된 인증번호를 원장이 입력한다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 정보 저장 완료 시 비활성화 된다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생성된 학생 정보 입력 폼 아래로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학생정보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입력 폼이 추가된다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부모정보의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소속 데이터 기준으로 보여진다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학습단계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정회원 가입 시 등록한 학생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step, book,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등록일시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학습단계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변경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관리자가 학생의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학습단계를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변경한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step, book,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변경일시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화면에서만 표시되는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정보를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후 목록 화면으로 이동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(C1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[B2C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화면에서만 표시되는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정보를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B2C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회원정보로 보내지며 목록 화면으로 이동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(C1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해당 정보를 삭제할까요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삭제 후 목록 화면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[B2C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해당 정보를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B2C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 보낼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까요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삭제 후 목록 화면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89495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3879"/>
              </p:ext>
            </p:extLst>
          </p:nvPr>
        </p:nvGraphicFramePr>
        <p:xfrm>
          <a:off x="307972" y="951931"/>
          <a:ext cx="7092954" cy="230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5949692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</a:tblGrid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소속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86727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학부모 이름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인증번호 입력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8205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확인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32231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90054"/>
                  </a:ext>
                </a:extLst>
              </a:tr>
              <a:tr h="19860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77753"/>
                  </a:ext>
                </a:extLst>
              </a:tr>
              <a:tr h="266932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기타 사항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59182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764092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80" y="2262098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512" y="979322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 dirty="0" err="1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09767" y="999396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▼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03642" y="2031382"/>
            <a:ext cx="13894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* 영문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  <a:r>
              <a:rPr lang="ko-KR" altLang="en-US" sz="800" dirty="0">
                <a:latin typeface="+mn-ea"/>
                <a:ea typeface="+mn-ea"/>
              </a:rPr>
              <a:t>숫자 조합 </a:t>
            </a:r>
            <a:r>
              <a:rPr lang="en-US" altLang="ko-KR" sz="800" dirty="0">
                <a:latin typeface="+mn-ea"/>
                <a:ea typeface="+mn-ea"/>
              </a:rPr>
              <a:t>6~20</a:t>
            </a:r>
            <a:r>
              <a:rPr lang="ko-KR" altLang="en-US" sz="800" dirty="0">
                <a:latin typeface="+mn-ea"/>
                <a:ea typeface="+mn-ea"/>
              </a:rPr>
              <a:t>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2048" y="740389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정보</a:t>
            </a:r>
            <a:endParaRPr kumimoji="1" lang="ko-KR" alt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244814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7072" y="1498015"/>
            <a:ext cx="68580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3802455" y="1478254"/>
            <a:ext cx="790599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인증번호 발송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80" y="2009935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2473515" y="1498015"/>
            <a:ext cx="124346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226502" y="1404157"/>
            <a:ext cx="210561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kumimoji="1" lang="ko-KR" altLang="en-US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12920" y="1508129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561331" y="1489674"/>
            <a:ext cx="53436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80" y="2534175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03642" y="1747281"/>
            <a:ext cx="162162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* 인증번호 </a:t>
            </a:r>
            <a:r>
              <a:rPr lang="en-US" altLang="ko-KR" sz="800">
                <a:latin typeface="+mn-ea"/>
                <a:ea typeface="+mn-ea"/>
              </a:rPr>
              <a:t>6</a:t>
            </a:r>
            <a:r>
              <a:rPr lang="ko-KR" altLang="en-US" sz="800">
                <a:latin typeface="+mn-ea"/>
                <a:ea typeface="+mn-ea"/>
              </a:rPr>
              <a:t>자리를 입력하세요</a:t>
            </a:r>
            <a:r>
              <a:rPr lang="en-US" altLang="ko-KR" sz="80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2079" y="3051832"/>
            <a:ext cx="5779369" cy="166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2048" y="3595106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정보</a:t>
            </a:r>
            <a:endParaRPr kumimoji="1" lang="ko-KR" alt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414A5AEC-7DED-364C-AAE5-6D7BECEA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80621"/>
              </p:ext>
            </p:extLst>
          </p:nvPr>
        </p:nvGraphicFramePr>
        <p:xfrm>
          <a:off x="307972" y="3834599"/>
          <a:ext cx="7092954" cy="303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699192">
                  <a:extLst>
                    <a:ext uri="{9D8B030D-6E8A-4147-A177-3AD203B41FA5}">
                      <a16:colId xmlns:a16="http://schemas.microsoft.com/office/drawing/2014/main" val="3829153603"/>
                    </a:ext>
                  </a:extLst>
                </a:gridCol>
                <a:gridCol w="878774">
                  <a:extLst>
                    <a:ext uri="{9D8B030D-6E8A-4147-A177-3AD203B41FA5}">
                      <a16:colId xmlns:a16="http://schemas.microsoft.com/office/drawing/2014/main" val="245879893"/>
                    </a:ext>
                  </a:extLst>
                </a:gridCol>
                <a:gridCol w="2371726">
                  <a:extLst>
                    <a:ext uri="{9D8B030D-6E8A-4147-A177-3AD203B41FA5}">
                      <a16:colId xmlns:a16="http://schemas.microsoft.com/office/drawing/2014/main" val="3097890857"/>
                    </a:ext>
                  </a:extLst>
                </a:gridCol>
              </a:tblGrid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소속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9206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학생 이름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14140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Step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Book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33187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9977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88205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32231"/>
                  </a:ext>
                </a:extLst>
              </a:tr>
              <a:tr h="254335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학생사진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90054"/>
                  </a:ext>
                </a:extLst>
              </a:tr>
              <a:tr h="369508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기타 사항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10482"/>
                  </a:ext>
                </a:extLst>
              </a:tr>
              <a:tr h="43131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 단계 등록 이력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98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28891" y="4406488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800">
                <a:latin typeface="+mn-ea"/>
                <a:ea typeface="+mn-ea"/>
              </a:rPr>
              <a:t>1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921146" y="4417756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9878" y="4158840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5097426" y="4406488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800">
                <a:latin typeface="+mn-ea"/>
                <a:ea typeface="+mn-ea"/>
              </a:rPr>
              <a:t>1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89681" y="4417756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6597469" y="3599341"/>
            <a:ext cx="790599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>
                <a:solidFill>
                  <a:schemeClr val="bg1"/>
                </a:solidFill>
                <a:latin typeface="+mn-ea"/>
              </a:rPr>
              <a:t>학생 추가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1528891" y="5488076"/>
            <a:ext cx="633600" cy="2082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파일 추가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28891" y="5226260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2023-12-01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9372" y="5778744"/>
            <a:ext cx="5783447" cy="2428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9372" y="4674886"/>
            <a:ext cx="68580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2475815" y="4674886"/>
            <a:ext cx="1243461" cy="188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228802" y="4666753"/>
            <a:ext cx="210561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kumimoji="1" lang="ko-KR" altLang="en-US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515220" y="4685000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2563631" y="4666545"/>
            <a:ext cx="53436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28891" y="4955390"/>
            <a:ext cx="1623808" cy="173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01012345678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C744ECB-21AD-0F48-9E9C-D55899321A06}"/>
              </a:ext>
            </a:extLst>
          </p:cNvPr>
          <p:cNvGrpSpPr/>
          <p:nvPr/>
        </p:nvGrpSpPr>
        <p:grpSpPr>
          <a:xfrm>
            <a:off x="318500" y="6969964"/>
            <a:ext cx="7071898" cy="217914"/>
            <a:chOff x="-4073150" y="3716479"/>
            <a:chExt cx="7945649" cy="360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A9DB059-DA9E-205E-FA65-844F65628AC6}"/>
                </a:ext>
              </a:extLst>
            </p:cNvPr>
            <p:cNvSpPr/>
            <p:nvPr/>
          </p:nvSpPr>
          <p:spPr>
            <a:xfrm>
              <a:off x="2432499" y="3716479"/>
              <a:ext cx="1440000" cy="3600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C73099D-96BA-F713-34D3-D25495940342}"/>
                </a:ext>
              </a:extLst>
            </p:cNvPr>
            <p:cNvSpPr/>
            <p:nvPr/>
          </p:nvSpPr>
          <p:spPr>
            <a:xfrm>
              <a:off x="992188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취소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4073150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삭제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62622C-948A-6A0A-CFA0-537F6D513112}"/>
                </a:ext>
              </a:extLst>
            </p:cNvPr>
            <p:cNvSpPr/>
            <p:nvPr/>
          </p:nvSpPr>
          <p:spPr>
            <a:xfrm>
              <a:off x="-2464964" y="3716479"/>
              <a:ext cx="1440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B2C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전환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3D38E72-3A11-AD3B-238D-5FF787208933}"/>
              </a:ext>
            </a:extLst>
          </p:cNvPr>
          <p:cNvSpPr txBox="1"/>
          <p:nvPr/>
        </p:nvSpPr>
        <p:spPr>
          <a:xfrm>
            <a:off x="1512079" y="2750715"/>
            <a:ext cx="1623809" cy="2091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lvl="0" defTabSz="940826" fontAlgn="auto">
              <a:spcBef>
                <a:spcPts val="0"/>
              </a:spcBef>
              <a:spcAft>
                <a:spcPts val="400"/>
              </a:spcAft>
              <a:defRPr/>
            </a:pPr>
            <a:endParaRPr kumimoji="0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519372" y="3869466"/>
            <a:ext cx="1623808" cy="210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z="800">
                <a:latin typeface="+mn-ea"/>
                <a:ea typeface="+mn-ea"/>
              </a:rPr>
              <a:t>목동점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911627" y="3880734"/>
            <a:ext cx="24344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>
                <a:latin typeface="+mn-ea"/>
                <a:ea typeface="+mn-ea"/>
              </a:rPr>
              <a:t>▼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31" name="Picture 4" descr="달력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36" y="2737444"/>
            <a:ext cx="226491" cy="2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2" name="표 131"/>
          <p:cNvGraphicFramePr>
            <a:graphicFrameLocks noGrp="1"/>
          </p:cNvGraphicFramePr>
          <p:nvPr/>
        </p:nvGraphicFramePr>
        <p:xfrm>
          <a:off x="1529386" y="6161087"/>
          <a:ext cx="5752689" cy="64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7536">
                  <a:extLst>
                    <a:ext uri="{9D8B030D-6E8A-4147-A177-3AD203B41FA5}">
                      <a16:colId xmlns:a16="http://schemas.microsoft.com/office/drawing/2014/main" val="4193091621"/>
                    </a:ext>
                  </a:extLst>
                </a:gridCol>
                <a:gridCol w="992989">
                  <a:extLst>
                    <a:ext uri="{9D8B030D-6E8A-4147-A177-3AD203B41FA5}">
                      <a16:colId xmlns:a16="http://schemas.microsoft.com/office/drawing/2014/main" val="3104554905"/>
                    </a:ext>
                  </a:extLst>
                </a:gridCol>
                <a:gridCol w="992989">
                  <a:extLst>
                    <a:ext uri="{9D8B030D-6E8A-4147-A177-3AD203B41FA5}">
                      <a16:colId xmlns:a16="http://schemas.microsoft.com/office/drawing/2014/main" val="753071683"/>
                    </a:ext>
                  </a:extLst>
                </a:gridCol>
                <a:gridCol w="992989">
                  <a:extLst>
                    <a:ext uri="{9D8B030D-6E8A-4147-A177-3AD203B41FA5}">
                      <a16:colId xmlns:a16="http://schemas.microsoft.com/office/drawing/2014/main" val="226186879"/>
                    </a:ext>
                  </a:extLst>
                </a:gridCol>
                <a:gridCol w="2116186">
                  <a:extLst>
                    <a:ext uri="{9D8B030D-6E8A-4147-A177-3AD203B41FA5}">
                      <a16:colId xmlns:a16="http://schemas.microsoft.com/office/drawing/2014/main" val="3549447694"/>
                    </a:ext>
                  </a:extLst>
                </a:gridCol>
              </a:tblGrid>
              <a:tr h="16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변경일시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12206"/>
                  </a:ext>
                </a:extLst>
              </a:tr>
              <a:tr h="16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변경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MKB_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목동점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Step2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Book1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2023-12-01 14:00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498315"/>
                  </a:ext>
                </a:extLst>
              </a:tr>
              <a:tr h="16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MKB_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대치점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Step1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Book1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2023-11-01 12:00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664837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3589252" y="1449613"/>
            <a:ext cx="251992" cy="230832"/>
            <a:chOff x="4414343" y="1531376"/>
            <a:chExt cx="251992" cy="230832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184207" y="1769962"/>
            <a:ext cx="251992" cy="230832"/>
            <a:chOff x="4414343" y="1531376"/>
            <a:chExt cx="251992" cy="230832"/>
          </a:xfrm>
        </p:grpSpPr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6296869" y="3571775"/>
            <a:ext cx="251992" cy="230832"/>
            <a:chOff x="4414343" y="1531376"/>
            <a:chExt cx="251992" cy="230832"/>
          </a:xfrm>
        </p:grpSpPr>
        <p:sp>
          <p:nvSpPr>
            <p:cNvPr id="58" name="눈물 방울 57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180078" y="3842821"/>
            <a:ext cx="251992" cy="230832"/>
            <a:chOff x="4414343" y="1531376"/>
            <a:chExt cx="251992" cy="230832"/>
          </a:xfrm>
        </p:grpSpPr>
        <p:sp>
          <p:nvSpPr>
            <p:cNvPr id="61" name="눈물 방울 60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267380" y="800302"/>
            <a:ext cx="251992" cy="230832"/>
            <a:chOff x="4414343" y="1531376"/>
            <a:chExt cx="251992" cy="230832"/>
          </a:xfrm>
        </p:grpSpPr>
        <p:sp>
          <p:nvSpPr>
            <p:cNvPr id="64" name="눈물 방울 63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241644" y="6161087"/>
            <a:ext cx="251992" cy="230832"/>
            <a:chOff x="4414343" y="1531376"/>
            <a:chExt cx="251992" cy="230832"/>
          </a:xfrm>
        </p:grpSpPr>
        <p:sp>
          <p:nvSpPr>
            <p:cNvPr id="67" name="눈물 방울 6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-8337" y="6963505"/>
            <a:ext cx="251992" cy="230832"/>
            <a:chOff x="4414343" y="1531376"/>
            <a:chExt cx="251992" cy="230832"/>
          </a:xfrm>
        </p:grpSpPr>
        <p:sp>
          <p:nvSpPr>
            <p:cNvPr id="74" name="눈물 방울 73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1637999" y="6963505"/>
            <a:ext cx="251992" cy="230832"/>
            <a:chOff x="4414343" y="1531376"/>
            <a:chExt cx="251992" cy="230832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352E861-DC64-65EB-817A-E1B4D7CF0B60}"/>
              </a:ext>
            </a:extLst>
          </p:cNvPr>
          <p:cNvSpPr/>
          <p:nvPr/>
        </p:nvSpPr>
        <p:spPr>
          <a:xfrm>
            <a:off x="5987892" y="3274063"/>
            <a:ext cx="1400176" cy="264355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5699540" y="3278699"/>
            <a:ext cx="251992" cy="230832"/>
            <a:chOff x="4414343" y="1531376"/>
            <a:chExt cx="251992" cy="230832"/>
          </a:xfrm>
        </p:grpSpPr>
        <p:sp>
          <p:nvSpPr>
            <p:cNvPr id="81" name="눈물 방울 80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23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0175" y="2435459"/>
            <a:ext cx="7885651" cy="1365832"/>
          </a:xfrm>
        </p:spPr>
        <p:txBody>
          <a:bodyPr/>
          <a:lstStyle/>
          <a:p>
            <a:r>
              <a:rPr lang="ko-KR" altLang="en-US" b="1"/>
              <a:t>스티커 관리</a:t>
            </a:r>
            <a:r>
              <a:rPr lang="en-US" altLang="ko-KR" b="1"/>
              <a:t>(B2B</a:t>
            </a:r>
            <a:r>
              <a:rPr lang="ko-KR" altLang="en-US" b="1"/>
              <a:t> 기능</a:t>
            </a:r>
            <a:r>
              <a:rPr lang="en-US" altLang="ko-KR" b="1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60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스티커 관리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스티커 관리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ADMB0601000200M</a:t>
                      </a:r>
                    </a:p>
                  </a:txBody>
                  <a:tcPr marL="38100" marR="38100" marT="19050" marB="1905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62672" y="283032"/>
          <a:ext cx="2307098" cy="2279556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디폴트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등록된 센터별 전체 학습자 목록을 노출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권한에 따라 등록된 학습자 목록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정렬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가입일을 최신으로 내림차순 정렬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1a)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학습자 이름을 누르면 상세화면으로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권한에 따라 센터 옵션 선택이 다름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마스터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슈퍼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전체 선택 가능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센터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자신이 속한 센터만 선택 가능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5FA35B-821C-5A01-6D2E-D2996B8120ED}"/>
              </a:ext>
            </a:extLst>
          </p:cNvPr>
          <p:cNvSpPr txBox="1"/>
          <p:nvPr/>
        </p:nvSpPr>
        <p:spPr>
          <a:xfrm>
            <a:off x="309940" y="593725"/>
            <a:ext cx="103290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스티커 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2469B-E56A-6B8F-81DC-AF27A4341D75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LMS &gt; </a:t>
            </a:r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학습자 목록</a:t>
            </a:r>
            <a:endParaRPr kumimoji="1" lang="ko-KR" altLang="en-US" sz="8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89FDE-B2E0-7133-36DB-C4A85C8EBE2A}"/>
              </a:ext>
            </a:extLst>
          </p:cNvPr>
          <p:cNvSpPr txBox="1"/>
          <p:nvPr/>
        </p:nvSpPr>
        <p:spPr>
          <a:xfrm>
            <a:off x="311718" y="3358605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총 </a:t>
            </a: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100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L 도형 95">
            <a:extLst>
              <a:ext uri="{FF2B5EF4-FFF2-40B4-BE49-F238E27FC236}">
                <a16:creationId xmlns:a16="http://schemas.microsoft.com/office/drawing/2014/main" id="{5151B1C8-4D6D-6160-B5EB-8CFD64A34B24}"/>
              </a:ext>
            </a:extLst>
          </p:cNvPr>
          <p:cNvSpPr/>
          <p:nvPr/>
        </p:nvSpPr>
        <p:spPr bwMode="auto">
          <a:xfrm rot="2700000">
            <a:off x="2897695" y="6053360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L 도형 96">
            <a:extLst>
              <a:ext uri="{FF2B5EF4-FFF2-40B4-BE49-F238E27FC236}">
                <a16:creationId xmlns:a16="http://schemas.microsoft.com/office/drawing/2014/main" id="{89A76583-F42B-4735-3FC6-A4ADE3397765}"/>
              </a:ext>
            </a:extLst>
          </p:cNvPr>
          <p:cNvSpPr/>
          <p:nvPr/>
        </p:nvSpPr>
        <p:spPr bwMode="auto">
          <a:xfrm rot="13500000">
            <a:off x="4693312" y="6053360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1CA11B7-DA5F-3DA0-AD47-74C5CA6167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09528" y="5982803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1802A-EA67-6F31-9B65-1EE6E767EC9C}"/>
              </a:ext>
            </a:extLst>
          </p:cNvPr>
          <p:cNvSpPr txBox="1"/>
          <p:nvPr/>
        </p:nvSpPr>
        <p:spPr>
          <a:xfrm>
            <a:off x="3664535" y="4943865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663A7A-8B04-1FCD-C74D-B8C2BD5D5831}"/>
              </a:ext>
            </a:extLst>
          </p:cNvPr>
          <p:cNvGrpSpPr/>
          <p:nvPr/>
        </p:nvGrpSpPr>
        <p:grpSpPr>
          <a:xfrm rot="5400000" flipH="1">
            <a:off x="66563" y="3697102"/>
            <a:ext cx="230832" cy="251992"/>
            <a:chOff x="4437623" y="2066810"/>
            <a:chExt cx="230832" cy="251992"/>
          </a:xfrm>
        </p:grpSpPr>
        <p:sp>
          <p:nvSpPr>
            <p:cNvPr id="16" name="눈물 방울 15">
              <a:extLst>
                <a:ext uri="{FF2B5EF4-FFF2-40B4-BE49-F238E27FC236}">
                  <a16:creationId xmlns:a16="http://schemas.microsoft.com/office/drawing/2014/main" id="{C4BF1A2C-1BF0-2046-B740-2C0A6B747431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F47A54C-C168-9AE3-AF02-4899C1A8A59D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5" name="표 6">
            <a:extLst>
              <a:ext uri="{FF2B5EF4-FFF2-40B4-BE49-F238E27FC236}">
                <a16:creationId xmlns:a16="http://schemas.microsoft.com/office/drawing/2014/main" id="{FDDABB2F-3EC0-BC74-6CB0-DF606E3AE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974" y="1058092"/>
          <a:ext cx="7093604" cy="146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1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77603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85725" marR="0" lvl="0" indent="-85725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센터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5725" marR="0" lvl="0" indent="-85725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4087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5725" marR="0" lvl="0" indent="-85725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0296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5725" marR="0" lvl="0" indent="-85725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가입일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784939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13DD39-BFA7-D36C-2BFD-F25BCE667884}"/>
              </a:ext>
            </a:extLst>
          </p:cNvPr>
          <p:cNvSpPr/>
          <p:nvPr/>
        </p:nvSpPr>
        <p:spPr>
          <a:xfrm>
            <a:off x="6500924" y="2242979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DF9EAD-6A8D-CE98-19CE-232D193F6951}"/>
              </a:ext>
            </a:extLst>
          </p:cNvPr>
          <p:cNvSpPr txBox="1"/>
          <p:nvPr/>
        </p:nvSpPr>
        <p:spPr>
          <a:xfrm>
            <a:off x="1420609" y="1891415"/>
            <a:ext cx="3600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F54262F-D035-129D-97DB-5A8EAD77F1A0}"/>
              </a:ext>
            </a:extLst>
          </p:cNvPr>
          <p:cNvGrpSpPr/>
          <p:nvPr/>
        </p:nvGrpSpPr>
        <p:grpSpPr>
          <a:xfrm>
            <a:off x="1419019" y="2275975"/>
            <a:ext cx="3302969" cy="149845"/>
            <a:chOff x="1419019" y="2268866"/>
            <a:chExt cx="3302969" cy="14984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5C6E224-0896-C664-DB93-DA7DBFFF09B3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C077696-DE60-C556-16A3-99E829FCABE8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6948CCB-B908-AD18-FB88-FC9890763B74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CEC25D8-9C5C-3EE4-8BC1-AF9735873E62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BD7F904-593F-2C32-9EA4-BAA3B624FC70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5C541D7-5372-DAB9-77DE-81D343B8B16C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643A6E7A-15B0-95B0-5F58-5F89825093DC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A2E629D-B4D1-C7E1-B6AF-1B83C3B8511D}"/>
              </a:ext>
            </a:extLst>
          </p:cNvPr>
          <p:cNvGrpSpPr/>
          <p:nvPr/>
        </p:nvGrpSpPr>
        <p:grpSpPr>
          <a:xfrm>
            <a:off x="1399575" y="1158465"/>
            <a:ext cx="1276895" cy="182240"/>
            <a:chOff x="5720375" y="2134256"/>
            <a:chExt cx="1276895" cy="1822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2A284BB-5967-04D8-D35A-9FE797039AA7}"/>
                </a:ext>
              </a:extLst>
            </p:cNvPr>
            <p:cNvSpPr/>
            <p:nvPr/>
          </p:nvSpPr>
          <p:spPr>
            <a:xfrm>
              <a:off x="5720375" y="2134256"/>
              <a:ext cx="1276895" cy="1822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전체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70E9D3DF-49AB-7CE7-2950-E9036F1E4423}"/>
                </a:ext>
              </a:extLst>
            </p:cNvPr>
            <p:cNvSpPr/>
            <p:nvPr/>
          </p:nvSpPr>
          <p:spPr>
            <a:xfrm flipH="1" flipV="1">
              <a:off x="6863991" y="2187528"/>
              <a:ext cx="98182" cy="89256"/>
            </a:xfrm>
            <a:prstGeom prst="triangl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F5C6E224-0896-C664-DB93-DA7DBFFF09B3}"/>
              </a:ext>
            </a:extLst>
          </p:cNvPr>
          <p:cNvSpPr/>
          <p:nvPr/>
        </p:nvSpPr>
        <p:spPr bwMode="auto">
          <a:xfrm>
            <a:off x="3779525" y="1566543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이름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C077696-DE60-C556-16A3-99E829FCABE8}"/>
              </a:ext>
            </a:extLst>
          </p:cNvPr>
          <p:cNvSpPr/>
          <p:nvPr/>
        </p:nvSpPr>
        <p:spPr bwMode="auto">
          <a:xfrm>
            <a:off x="2544842" y="1566543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학부모 이메일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BD7F904-593F-2C32-9EA4-BAA3B624FC70}"/>
              </a:ext>
            </a:extLst>
          </p:cNvPr>
          <p:cNvGrpSpPr/>
          <p:nvPr/>
        </p:nvGrpSpPr>
        <p:grpSpPr>
          <a:xfrm>
            <a:off x="1419019" y="1566543"/>
            <a:ext cx="149845" cy="149845"/>
            <a:chOff x="6958892" y="1947799"/>
            <a:chExt cx="149845" cy="14984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5C541D7-5372-DAB9-77DE-81D343B8B16C}"/>
                </a:ext>
              </a:extLst>
            </p:cNvPr>
            <p:cNvSpPr/>
            <p:nvPr/>
          </p:nvSpPr>
          <p:spPr bwMode="auto">
            <a:xfrm>
              <a:off x="6958892" y="1947799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학부모 이름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43A6E7A-15B0-95B0-5F58-5F89825093DC}"/>
                </a:ext>
              </a:extLst>
            </p:cNvPr>
            <p:cNvSpPr/>
            <p:nvPr/>
          </p:nvSpPr>
          <p:spPr bwMode="auto">
            <a:xfrm>
              <a:off x="6991531" y="1979137"/>
              <a:ext cx="89256" cy="89257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16238579-81AE-C6AF-DB35-01C199506D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973" y="3666395"/>
          <a:ext cx="7092952" cy="180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273756483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60127708"/>
                    </a:ext>
                  </a:extLst>
                </a:gridCol>
                <a:gridCol w="1069507">
                  <a:extLst>
                    <a:ext uri="{9D8B030D-6E8A-4147-A177-3AD203B41FA5}">
                      <a16:colId xmlns:a16="http://schemas.microsoft.com/office/drawing/2014/main" val="972217926"/>
                    </a:ext>
                  </a:extLst>
                </a:gridCol>
                <a:gridCol w="1464143">
                  <a:extLst>
                    <a:ext uri="{9D8B030D-6E8A-4147-A177-3AD203B41FA5}">
                      <a16:colId xmlns:a16="http://schemas.microsoft.com/office/drawing/2014/main" val="307597123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3766712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학부모 이름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학부모 이메일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학생 이름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보유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스티커수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목동점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aaa@aaa.com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sng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강길동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7201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일산점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이대점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신촌점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라희동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003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박재희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023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우유희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81429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D4435B-96B7-F8FD-1569-F84DF40F6F66}"/>
              </a:ext>
            </a:extLst>
          </p:cNvPr>
          <p:cNvGrpSpPr/>
          <p:nvPr/>
        </p:nvGrpSpPr>
        <p:grpSpPr>
          <a:xfrm rot="5400000" flipH="1">
            <a:off x="5680311" y="3896675"/>
            <a:ext cx="230832" cy="314510"/>
            <a:chOff x="4437623" y="2035551"/>
            <a:chExt cx="230832" cy="314510"/>
          </a:xfrm>
        </p:grpSpPr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00B1188F-1BE3-65AE-C830-036D0628AA53}"/>
                </a:ext>
              </a:extLst>
            </p:cNvPr>
            <p:cNvSpPr/>
            <p:nvPr/>
          </p:nvSpPr>
          <p:spPr>
            <a:xfrm rot="81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A6B319-5261-F6DA-A575-E68E6FCD7236}"/>
                </a:ext>
              </a:extLst>
            </p:cNvPr>
            <p:cNvSpPr/>
            <p:nvPr/>
          </p:nvSpPr>
          <p:spPr>
            <a:xfrm rot="5400000">
              <a:off x="4395784" y="2077390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B663A7A-8B04-1FCD-C74D-B8C2BD5D5831}"/>
              </a:ext>
            </a:extLst>
          </p:cNvPr>
          <p:cNvGrpSpPr/>
          <p:nvPr/>
        </p:nvGrpSpPr>
        <p:grpSpPr>
          <a:xfrm rot="5400000" flipH="1">
            <a:off x="66563" y="1096951"/>
            <a:ext cx="230832" cy="251992"/>
            <a:chOff x="4437623" y="2066810"/>
            <a:chExt cx="230832" cy="251992"/>
          </a:xfrm>
        </p:grpSpPr>
        <p:sp>
          <p:nvSpPr>
            <p:cNvPr id="61" name="눈물 방울 60">
              <a:extLst>
                <a:ext uri="{FF2B5EF4-FFF2-40B4-BE49-F238E27FC236}">
                  <a16:creationId xmlns:a16="http://schemas.microsoft.com/office/drawing/2014/main" id="{C4BF1A2C-1BF0-2046-B740-2C0A6B747431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47A54C-C168-9AE3-AF02-4899C1A8A59D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713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스티커 관리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스티커 관리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학습자 상세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ADMB0603000000M</a:t>
                      </a:r>
                    </a:p>
                  </a:txBody>
                  <a:tcPr marL="38100" marR="38100" marT="19050" marB="1905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62672" y="283032"/>
          <a:ext cx="2307098" cy="3414216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선택한 학습자의 기본 정보를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시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학습자의 관리 부모 회원 계정 상세 화면을 새창으로 연결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학습자의 스티커 내역 목록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가장 최근 발생일 기준으로 내림차순 정렬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3a)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유형에 따른 목록 정렬 기능으로 전체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적립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차감을 셀렉트 박스로 선택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표기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3b)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차감인 경우 별도의 폰트 컬러로 표기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0993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시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스티커 관리 팝업으로 연결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31021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앱 학습에 의한 스티커 지급은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“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학습 자동 적립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“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으로 표시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85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4571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7537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5FA35B-821C-5A01-6D2E-D2996B8120ED}"/>
              </a:ext>
            </a:extLst>
          </p:cNvPr>
          <p:cNvSpPr txBox="1"/>
          <p:nvPr/>
        </p:nvSpPr>
        <p:spPr>
          <a:xfrm>
            <a:off x="309940" y="593725"/>
            <a:ext cx="103290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스티커 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2469B-E56A-6B8F-81DC-AF27A4341D75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스티커 관리 </a:t>
            </a:r>
            <a:r>
              <a:rPr lang="en-US" altLang="ko-KR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학습자 상세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267D440-C96D-6023-9AEA-2309BBBBC5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975" y="1232467"/>
          <a:ext cx="7092950" cy="50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02">
                  <a:extLst>
                    <a:ext uri="{9D8B030D-6E8A-4147-A177-3AD203B41FA5}">
                      <a16:colId xmlns:a16="http://schemas.microsoft.com/office/drawing/2014/main" val="1836828834"/>
                    </a:ext>
                  </a:extLst>
                </a:gridCol>
                <a:gridCol w="4543305">
                  <a:extLst>
                    <a:ext uri="{9D8B030D-6E8A-4147-A177-3AD203B41FA5}">
                      <a16:colId xmlns:a16="http://schemas.microsoft.com/office/drawing/2014/main" val="3838617470"/>
                    </a:ext>
                  </a:extLst>
                </a:gridCol>
                <a:gridCol w="1560043">
                  <a:extLst>
                    <a:ext uri="{9D8B030D-6E8A-4147-A177-3AD203B41FA5}">
                      <a16:colId xmlns:a16="http://schemas.microsoft.com/office/drawing/2014/main" val="17441137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학습자 이름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보유 스티커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18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강길동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0930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B2509B-AEA5-158F-7986-ABFC3DC57836}"/>
              </a:ext>
            </a:extLst>
          </p:cNvPr>
          <p:cNvSpPr/>
          <p:nvPr/>
        </p:nvSpPr>
        <p:spPr>
          <a:xfrm>
            <a:off x="6236488" y="1871904"/>
            <a:ext cx="1164437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회원정보 상세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469BE-2829-5D30-1BA8-B9CAD35DEE31}"/>
              </a:ext>
            </a:extLst>
          </p:cNvPr>
          <p:cNvSpPr txBox="1"/>
          <p:nvPr/>
        </p:nvSpPr>
        <p:spPr>
          <a:xfrm>
            <a:off x="307975" y="1014623"/>
            <a:ext cx="82290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>
                <a:latin typeface="+mn-ea"/>
                <a:ea typeface="+mn-ea"/>
              </a:rPr>
              <a:t>※ </a:t>
            </a:r>
            <a:r>
              <a:rPr lang="ko-KR" altLang="en-US" sz="900" b="1">
                <a:latin typeface="+mn-ea"/>
                <a:ea typeface="+mn-ea"/>
              </a:rPr>
              <a:t>학습자 정보</a:t>
            </a:r>
            <a:endParaRPr lang="ko-KR" altLang="en-US" sz="900" b="1" dirty="0">
              <a:latin typeface="+mn-ea"/>
              <a:ea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A377E08-04C5-929F-C834-B14A0EB329CA}"/>
              </a:ext>
            </a:extLst>
          </p:cNvPr>
          <p:cNvGrpSpPr/>
          <p:nvPr/>
        </p:nvGrpSpPr>
        <p:grpSpPr>
          <a:xfrm rot="5400000" flipH="1">
            <a:off x="8799" y="1004043"/>
            <a:ext cx="230832" cy="251992"/>
            <a:chOff x="4437623" y="2066810"/>
            <a:chExt cx="230832" cy="251992"/>
          </a:xfrm>
        </p:grpSpPr>
        <p:sp>
          <p:nvSpPr>
            <p:cNvPr id="26" name="눈물 방울 25">
              <a:extLst>
                <a:ext uri="{FF2B5EF4-FFF2-40B4-BE49-F238E27FC236}">
                  <a16:creationId xmlns:a16="http://schemas.microsoft.com/office/drawing/2014/main" id="{375DC13E-D80B-D078-4F20-0C8E188E8517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7980744-3F8B-748D-9849-0F2468A44BDB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EE75E23-CC52-A99F-A3B5-B0B585D0A611}"/>
              </a:ext>
            </a:extLst>
          </p:cNvPr>
          <p:cNvGrpSpPr/>
          <p:nvPr/>
        </p:nvGrpSpPr>
        <p:grpSpPr>
          <a:xfrm rot="5400000" flipH="1">
            <a:off x="5968275" y="1867413"/>
            <a:ext cx="230832" cy="251992"/>
            <a:chOff x="4437623" y="2066810"/>
            <a:chExt cx="230832" cy="251992"/>
          </a:xfrm>
        </p:grpSpPr>
        <p:sp>
          <p:nvSpPr>
            <p:cNvPr id="29" name="눈물 방울 28">
              <a:extLst>
                <a:ext uri="{FF2B5EF4-FFF2-40B4-BE49-F238E27FC236}">
                  <a16:creationId xmlns:a16="http://schemas.microsoft.com/office/drawing/2014/main" id="{F6FD977D-ED35-B126-E581-18F5C4666C58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EA2E3F-7307-6445-1393-B1112EEFB043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D879C12-2784-FD8A-804F-684E105E4772}"/>
              </a:ext>
            </a:extLst>
          </p:cNvPr>
          <p:cNvSpPr txBox="1"/>
          <p:nvPr/>
        </p:nvSpPr>
        <p:spPr>
          <a:xfrm>
            <a:off x="307975" y="2225757"/>
            <a:ext cx="82290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>
                <a:latin typeface="+mn-ea"/>
                <a:ea typeface="+mn-ea"/>
              </a:rPr>
              <a:t>※ </a:t>
            </a:r>
            <a:r>
              <a:rPr lang="ko-KR" altLang="en-US" sz="900" b="1">
                <a:latin typeface="+mn-ea"/>
                <a:ea typeface="+mn-ea"/>
              </a:rPr>
              <a:t>스티커 내역</a:t>
            </a:r>
            <a:endParaRPr lang="ko-KR" altLang="en-US" sz="900" b="1" dirty="0">
              <a:latin typeface="+mn-ea"/>
              <a:ea typeface="+mn-ea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D863358-B1C3-EA2E-0DA5-6EF78F0126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973" y="2492005"/>
          <a:ext cx="7093604" cy="221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07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303525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3562335258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2518398036"/>
                    </a:ext>
                  </a:extLst>
                </a:gridCol>
                <a:gridCol w="1453623">
                  <a:extLst>
                    <a:ext uri="{9D8B030D-6E8A-4147-A177-3AD203B41FA5}">
                      <a16:colId xmlns:a16="http://schemas.microsoft.com/office/drawing/2014/main" val="33766712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사유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스티커수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발생일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 </a:t>
                      </a:r>
                      <a:r>
                        <a:rPr lang="ko-KR" altLang="en-US" sz="80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자동적립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차감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학용품 지급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숙제 잘함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발표 잘함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00354"/>
                  </a:ext>
                </a:extLst>
              </a:tr>
              <a:tr h="252000">
                <a:tc gridSpan="5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글쓰기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023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차감</a:t>
                      </a:r>
                      <a:endParaRPr lang="ko-KR" altLang="en-US" sz="80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연필 지급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10</a:t>
                      </a:r>
                      <a:endParaRPr lang="ko-KR" altLang="en-US" sz="800"/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8142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BAD88A-2158-9674-722D-4F48A0DA5E7E}"/>
              </a:ext>
            </a:extLst>
          </p:cNvPr>
          <p:cNvSpPr/>
          <p:nvPr/>
        </p:nvSpPr>
        <p:spPr>
          <a:xfrm>
            <a:off x="6627223" y="4864427"/>
            <a:ext cx="773702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263C4B-5A8C-5D57-45DF-D39F0409E54D}"/>
              </a:ext>
            </a:extLst>
          </p:cNvPr>
          <p:cNvSpPr txBox="1"/>
          <p:nvPr/>
        </p:nvSpPr>
        <p:spPr>
          <a:xfrm>
            <a:off x="3664210" y="3820275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403E098-ED18-A14B-B78C-86449F668DA9}"/>
              </a:ext>
            </a:extLst>
          </p:cNvPr>
          <p:cNvGrpSpPr/>
          <p:nvPr/>
        </p:nvGrpSpPr>
        <p:grpSpPr>
          <a:xfrm>
            <a:off x="1247844" y="2243753"/>
            <a:ext cx="823912" cy="182240"/>
            <a:chOff x="5720376" y="2134256"/>
            <a:chExt cx="823912" cy="18224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3A025-AAE2-6543-1743-5CADD78C43AB}"/>
                </a:ext>
              </a:extLst>
            </p:cNvPr>
            <p:cNvSpPr/>
            <p:nvPr/>
          </p:nvSpPr>
          <p:spPr>
            <a:xfrm>
              <a:off x="5720376" y="2134256"/>
              <a:ext cx="823912" cy="1822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전체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8FF05CEE-590C-BBBE-A50F-67CB7F21C391}"/>
                </a:ext>
              </a:extLst>
            </p:cNvPr>
            <p:cNvSpPr/>
            <p:nvPr/>
          </p:nvSpPr>
          <p:spPr>
            <a:xfrm flipH="1" flipV="1">
              <a:off x="6404410" y="2187528"/>
              <a:ext cx="98182" cy="89256"/>
            </a:xfrm>
            <a:prstGeom prst="triangl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991AA6F-5BF4-DA52-0166-47E32F250F52}"/>
              </a:ext>
            </a:extLst>
          </p:cNvPr>
          <p:cNvGrpSpPr/>
          <p:nvPr/>
        </p:nvGrpSpPr>
        <p:grpSpPr>
          <a:xfrm rot="5400000" flipH="1">
            <a:off x="8799" y="2196898"/>
            <a:ext cx="230832" cy="251992"/>
            <a:chOff x="4437623" y="2066810"/>
            <a:chExt cx="230832" cy="251992"/>
          </a:xfrm>
        </p:grpSpPr>
        <p:sp>
          <p:nvSpPr>
            <p:cNvPr id="39" name="눈물 방울 38">
              <a:extLst>
                <a:ext uri="{FF2B5EF4-FFF2-40B4-BE49-F238E27FC236}">
                  <a16:creationId xmlns:a16="http://schemas.microsoft.com/office/drawing/2014/main" id="{11C5CF1C-3A31-8469-BEC7-C3EAB429FC86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50FB869-10CC-E499-2841-9F7296A7DB43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7DFFBF6-699D-E89A-4C8F-5B0427E9755E}"/>
              </a:ext>
            </a:extLst>
          </p:cNvPr>
          <p:cNvGrpSpPr/>
          <p:nvPr/>
        </p:nvGrpSpPr>
        <p:grpSpPr>
          <a:xfrm rot="5400000" flipH="1">
            <a:off x="2117434" y="2165639"/>
            <a:ext cx="230832" cy="314510"/>
            <a:chOff x="4437624" y="2035552"/>
            <a:chExt cx="230832" cy="314510"/>
          </a:xfrm>
        </p:grpSpPr>
        <p:sp>
          <p:nvSpPr>
            <p:cNvPr id="42" name="눈물 방울 41">
              <a:extLst>
                <a:ext uri="{FF2B5EF4-FFF2-40B4-BE49-F238E27FC236}">
                  <a16:creationId xmlns:a16="http://schemas.microsoft.com/office/drawing/2014/main" id="{9D90E1FD-55BF-A7E5-1721-58E191D00303}"/>
                </a:ext>
              </a:extLst>
            </p:cNvPr>
            <p:cNvSpPr/>
            <p:nvPr/>
          </p:nvSpPr>
          <p:spPr>
            <a:xfrm rot="81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615C48-5E66-75C9-AB8B-665A06E66B4C}"/>
                </a:ext>
              </a:extLst>
            </p:cNvPr>
            <p:cNvSpPr/>
            <p:nvPr/>
          </p:nvSpPr>
          <p:spPr>
            <a:xfrm rot="5400000">
              <a:off x="4395785" y="2077391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8540B23-1F7A-6905-B869-A9F78FD88E35}"/>
              </a:ext>
            </a:extLst>
          </p:cNvPr>
          <p:cNvGrpSpPr/>
          <p:nvPr/>
        </p:nvGrpSpPr>
        <p:grpSpPr>
          <a:xfrm rot="5400000" flipH="1">
            <a:off x="8799" y="2968550"/>
            <a:ext cx="230832" cy="324128"/>
            <a:chOff x="4437623" y="2030742"/>
            <a:chExt cx="230832" cy="324128"/>
          </a:xfrm>
        </p:grpSpPr>
        <p:sp>
          <p:nvSpPr>
            <p:cNvPr id="45" name="눈물 방울 44">
              <a:extLst>
                <a:ext uri="{FF2B5EF4-FFF2-40B4-BE49-F238E27FC236}">
                  <a16:creationId xmlns:a16="http://schemas.microsoft.com/office/drawing/2014/main" id="{BDE6BE17-F345-32B8-5409-66512796D386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F312832-1E34-0FFA-AF35-71BB7187E0A0}"/>
                </a:ext>
              </a:extLst>
            </p:cNvPr>
            <p:cNvSpPr/>
            <p:nvPr/>
          </p:nvSpPr>
          <p:spPr>
            <a:xfrm rot="5400000">
              <a:off x="4390975" y="2077390"/>
              <a:ext cx="32412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3b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C1A568C-82F9-5C6F-03BE-DC2CEA158135}"/>
              </a:ext>
            </a:extLst>
          </p:cNvPr>
          <p:cNvGrpSpPr/>
          <p:nvPr/>
        </p:nvGrpSpPr>
        <p:grpSpPr>
          <a:xfrm rot="5400000" flipH="1">
            <a:off x="6346151" y="4858290"/>
            <a:ext cx="230832" cy="251992"/>
            <a:chOff x="4437623" y="2066810"/>
            <a:chExt cx="230832" cy="251992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B5E801D8-7296-5C6D-B1BF-500D4523B3B2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0AA514A-F3E2-E0F6-8DE0-258419704E29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377E08-04C5-929F-C834-B14A0EB329CA}"/>
              </a:ext>
            </a:extLst>
          </p:cNvPr>
          <p:cNvGrpSpPr/>
          <p:nvPr/>
        </p:nvGrpSpPr>
        <p:grpSpPr>
          <a:xfrm rot="5400000" flipH="1">
            <a:off x="2780574" y="2731733"/>
            <a:ext cx="230832" cy="251992"/>
            <a:chOff x="4437623" y="2066810"/>
            <a:chExt cx="230832" cy="251992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375DC13E-D80B-D078-4F20-0C8E188E8517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7980744-3F8B-748D-9849-0F2468A44BDB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605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스티커 관리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스티커 관리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학습자 상세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ADMB0602000300P</a:t>
                      </a:r>
                    </a:p>
                  </a:txBody>
                  <a:tcPr marL="38100" marR="38100" marT="19050" marB="1905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62672" y="283032"/>
          <a:ext cx="2307098" cy="3940134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[X]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 또는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취소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보누르면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별도 알럿없이 팝업 종료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본 페이지에 데이터 미적용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7259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스티커를 관리하기 위한 유형 선택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라디오버튼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표기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차감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차감 또는 적립하기 위한 스티커 수를 숫자로만 입력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숫자 외의 언어 입력 차단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스티커를 차감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적립하기 위한 사유를 입력하는 인풋박스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최대 글자수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자 이내로 입력 제한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0993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모두 입력 후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버튼을 누르면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별도의 알럿없이 팝업 종료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선택한 정보를 본 페이지에 적용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31021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85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4571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7537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모든 항목 미 등록 후 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모든 항목을 입력해 주세요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5FA35B-821C-5A01-6D2E-D2996B8120ED}"/>
              </a:ext>
            </a:extLst>
          </p:cNvPr>
          <p:cNvSpPr txBox="1"/>
          <p:nvPr/>
        </p:nvSpPr>
        <p:spPr>
          <a:xfrm>
            <a:off x="309940" y="593725"/>
            <a:ext cx="103290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스티커 관리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2469B-E56A-6B8F-81DC-AF27A4341D75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스티커 관리 </a:t>
            </a:r>
            <a:r>
              <a:rPr lang="en-US" altLang="ko-KR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학습자 상세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267D440-C96D-6023-9AEA-2309BBBBC543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232467"/>
          <a:ext cx="7092950" cy="50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02">
                  <a:extLst>
                    <a:ext uri="{9D8B030D-6E8A-4147-A177-3AD203B41FA5}">
                      <a16:colId xmlns:a16="http://schemas.microsoft.com/office/drawing/2014/main" val="1836828834"/>
                    </a:ext>
                  </a:extLst>
                </a:gridCol>
                <a:gridCol w="4543305">
                  <a:extLst>
                    <a:ext uri="{9D8B030D-6E8A-4147-A177-3AD203B41FA5}">
                      <a16:colId xmlns:a16="http://schemas.microsoft.com/office/drawing/2014/main" val="3838617470"/>
                    </a:ext>
                  </a:extLst>
                </a:gridCol>
                <a:gridCol w="1560043">
                  <a:extLst>
                    <a:ext uri="{9D8B030D-6E8A-4147-A177-3AD203B41FA5}">
                      <a16:colId xmlns:a16="http://schemas.microsoft.com/office/drawing/2014/main" val="17441137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학습자 이름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보유 스티커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18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강길동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0930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B2509B-AEA5-158F-7986-ABFC3DC57836}"/>
              </a:ext>
            </a:extLst>
          </p:cNvPr>
          <p:cNvSpPr/>
          <p:nvPr/>
        </p:nvSpPr>
        <p:spPr>
          <a:xfrm>
            <a:off x="6236488" y="1871904"/>
            <a:ext cx="1164437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회원정보 상세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469BE-2829-5D30-1BA8-B9CAD35DEE31}"/>
              </a:ext>
            </a:extLst>
          </p:cNvPr>
          <p:cNvSpPr txBox="1"/>
          <p:nvPr/>
        </p:nvSpPr>
        <p:spPr>
          <a:xfrm>
            <a:off x="307975" y="1014623"/>
            <a:ext cx="82290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>
                <a:latin typeface="+mn-ea"/>
                <a:ea typeface="+mn-ea"/>
              </a:rPr>
              <a:t>※ </a:t>
            </a:r>
            <a:r>
              <a:rPr lang="ko-KR" altLang="en-US" sz="900" b="1">
                <a:latin typeface="+mn-ea"/>
                <a:ea typeface="+mn-ea"/>
              </a:rPr>
              <a:t>학습자 정보</a:t>
            </a:r>
            <a:endParaRPr lang="ko-KR" altLang="en-US" sz="900" b="1" dirty="0">
              <a:latin typeface="+mn-ea"/>
              <a:ea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A377E08-04C5-929F-C834-B14A0EB329CA}"/>
              </a:ext>
            </a:extLst>
          </p:cNvPr>
          <p:cNvGrpSpPr/>
          <p:nvPr/>
        </p:nvGrpSpPr>
        <p:grpSpPr>
          <a:xfrm rot="5400000" flipH="1">
            <a:off x="8799" y="1004043"/>
            <a:ext cx="230832" cy="251992"/>
            <a:chOff x="4437623" y="2066810"/>
            <a:chExt cx="230832" cy="251992"/>
          </a:xfrm>
        </p:grpSpPr>
        <p:sp>
          <p:nvSpPr>
            <p:cNvPr id="26" name="눈물 방울 25">
              <a:extLst>
                <a:ext uri="{FF2B5EF4-FFF2-40B4-BE49-F238E27FC236}">
                  <a16:creationId xmlns:a16="http://schemas.microsoft.com/office/drawing/2014/main" id="{375DC13E-D80B-D078-4F20-0C8E188E8517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7980744-3F8B-748D-9849-0F2468A44BDB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EE75E23-CC52-A99F-A3B5-B0B585D0A611}"/>
              </a:ext>
            </a:extLst>
          </p:cNvPr>
          <p:cNvGrpSpPr/>
          <p:nvPr/>
        </p:nvGrpSpPr>
        <p:grpSpPr>
          <a:xfrm rot="5400000" flipH="1">
            <a:off x="5968275" y="1867413"/>
            <a:ext cx="230832" cy="251992"/>
            <a:chOff x="4437623" y="2066810"/>
            <a:chExt cx="230832" cy="251992"/>
          </a:xfrm>
        </p:grpSpPr>
        <p:sp>
          <p:nvSpPr>
            <p:cNvPr id="29" name="눈물 방울 28">
              <a:extLst>
                <a:ext uri="{FF2B5EF4-FFF2-40B4-BE49-F238E27FC236}">
                  <a16:creationId xmlns:a16="http://schemas.microsoft.com/office/drawing/2014/main" id="{F6FD977D-ED35-B126-E581-18F5C4666C58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EA2E3F-7307-6445-1393-B1112EEFB043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D879C12-2784-FD8A-804F-684E105E4772}"/>
              </a:ext>
            </a:extLst>
          </p:cNvPr>
          <p:cNvSpPr txBox="1"/>
          <p:nvPr/>
        </p:nvSpPr>
        <p:spPr>
          <a:xfrm>
            <a:off x="307975" y="2225757"/>
            <a:ext cx="82290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>
                <a:latin typeface="+mn-ea"/>
                <a:ea typeface="+mn-ea"/>
              </a:rPr>
              <a:t>※ </a:t>
            </a:r>
            <a:r>
              <a:rPr lang="ko-KR" altLang="en-US" sz="900" b="1">
                <a:latin typeface="+mn-ea"/>
                <a:ea typeface="+mn-ea"/>
              </a:rPr>
              <a:t>스티커 내역</a:t>
            </a:r>
            <a:endParaRPr lang="ko-KR" altLang="en-US" sz="900" b="1" dirty="0">
              <a:latin typeface="+mn-ea"/>
              <a:ea typeface="+mn-ea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D863358-B1C3-EA2E-0DA5-6EF78F0126CD}"/>
              </a:ext>
            </a:extLst>
          </p:cNvPr>
          <p:cNvGraphicFramePr>
            <a:graphicFrameLocks noGrp="1"/>
          </p:cNvGraphicFramePr>
          <p:nvPr/>
        </p:nvGraphicFramePr>
        <p:xfrm>
          <a:off x="307973" y="2492005"/>
          <a:ext cx="7093604" cy="221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07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303525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3562335258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2518398036"/>
                    </a:ext>
                  </a:extLst>
                </a:gridCol>
                <a:gridCol w="1453623">
                  <a:extLst>
                    <a:ext uri="{9D8B030D-6E8A-4147-A177-3AD203B41FA5}">
                      <a16:colId xmlns:a16="http://schemas.microsoft.com/office/drawing/2014/main" val="33766712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사유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스티커수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발생일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이북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차감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학용품 지급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이북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소리내어 읽기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00354"/>
                  </a:ext>
                </a:extLst>
              </a:tr>
              <a:tr h="252000">
                <a:tc gridSpan="5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글쓰기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023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차감</a:t>
                      </a:r>
                      <a:endParaRPr lang="ko-KR" altLang="en-US" sz="80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연필 지급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10</a:t>
                      </a:r>
                      <a:endParaRPr lang="ko-KR" altLang="en-US" sz="800"/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8142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BAD88A-2158-9674-722D-4F48A0DA5E7E}"/>
              </a:ext>
            </a:extLst>
          </p:cNvPr>
          <p:cNvSpPr/>
          <p:nvPr/>
        </p:nvSpPr>
        <p:spPr>
          <a:xfrm>
            <a:off x="6426926" y="4864427"/>
            <a:ext cx="973999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263C4B-5A8C-5D57-45DF-D39F0409E54D}"/>
              </a:ext>
            </a:extLst>
          </p:cNvPr>
          <p:cNvSpPr txBox="1"/>
          <p:nvPr/>
        </p:nvSpPr>
        <p:spPr>
          <a:xfrm>
            <a:off x="3664210" y="3820275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403E098-ED18-A14B-B78C-86449F668DA9}"/>
              </a:ext>
            </a:extLst>
          </p:cNvPr>
          <p:cNvGrpSpPr/>
          <p:nvPr/>
        </p:nvGrpSpPr>
        <p:grpSpPr>
          <a:xfrm>
            <a:off x="1247844" y="2243753"/>
            <a:ext cx="823912" cy="182240"/>
            <a:chOff x="5720376" y="2134256"/>
            <a:chExt cx="823912" cy="18224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3A025-AAE2-6543-1743-5CADD78C43AB}"/>
                </a:ext>
              </a:extLst>
            </p:cNvPr>
            <p:cNvSpPr/>
            <p:nvPr/>
          </p:nvSpPr>
          <p:spPr>
            <a:xfrm>
              <a:off x="5720376" y="2134256"/>
              <a:ext cx="823912" cy="1822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전체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8FF05CEE-590C-BBBE-A50F-67CB7F21C391}"/>
                </a:ext>
              </a:extLst>
            </p:cNvPr>
            <p:cNvSpPr/>
            <p:nvPr/>
          </p:nvSpPr>
          <p:spPr>
            <a:xfrm flipH="1" flipV="1">
              <a:off x="6404410" y="2187528"/>
              <a:ext cx="98182" cy="89256"/>
            </a:xfrm>
            <a:prstGeom prst="triangl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991AA6F-5BF4-DA52-0166-47E32F250F52}"/>
              </a:ext>
            </a:extLst>
          </p:cNvPr>
          <p:cNvGrpSpPr/>
          <p:nvPr/>
        </p:nvGrpSpPr>
        <p:grpSpPr>
          <a:xfrm rot="5400000" flipH="1">
            <a:off x="8799" y="2196898"/>
            <a:ext cx="230832" cy="251992"/>
            <a:chOff x="4437623" y="2066810"/>
            <a:chExt cx="230832" cy="251992"/>
          </a:xfrm>
        </p:grpSpPr>
        <p:sp>
          <p:nvSpPr>
            <p:cNvPr id="39" name="눈물 방울 38">
              <a:extLst>
                <a:ext uri="{FF2B5EF4-FFF2-40B4-BE49-F238E27FC236}">
                  <a16:creationId xmlns:a16="http://schemas.microsoft.com/office/drawing/2014/main" id="{11C5CF1C-3A31-8469-BEC7-C3EAB429FC86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50FB869-10CC-E499-2841-9F7296A7DB43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7DFFBF6-699D-E89A-4C8F-5B0427E9755E}"/>
              </a:ext>
            </a:extLst>
          </p:cNvPr>
          <p:cNvGrpSpPr/>
          <p:nvPr/>
        </p:nvGrpSpPr>
        <p:grpSpPr>
          <a:xfrm rot="5400000" flipH="1">
            <a:off x="2117434" y="2165639"/>
            <a:ext cx="230832" cy="314510"/>
            <a:chOff x="4437624" y="2035552"/>
            <a:chExt cx="230832" cy="314510"/>
          </a:xfrm>
        </p:grpSpPr>
        <p:sp>
          <p:nvSpPr>
            <p:cNvPr id="42" name="눈물 방울 41">
              <a:extLst>
                <a:ext uri="{FF2B5EF4-FFF2-40B4-BE49-F238E27FC236}">
                  <a16:creationId xmlns:a16="http://schemas.microsoft.com/office/drawing/2014/main" id="{9D90E1FD-55BF-A7E5-1721-58E191D00303}"/>
                </a:ext>
              </a:extLst>
            </p:cNvPr>
            <p:cNvSpPr/>
            <p:nvPr/>
          </p:nvSpPr>
          <p:spPr>
            <a:xfrm rot="81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615C48-5E66-75C9-AB8B-665A06E66B4C}"/>
                </a:ext>
              </a:extLst>
            </p:cNvPr>
            <p:cNvSpPr/>
            <p:nvPr/>
          </p:nvSpPr>
          <p:spPr>
            <a:xfrm rot="5400000">
              <a:off x="4395785" y="2077391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8540B23-1F7A-6905-B869-A9F78FD88E35}"/>
              </a:ext>
            </a:extLst>
          </p:cNvPr>
          <p:cNvGrpSpPr/>
          <p:nvPr/>
        </p:nvGrpSpPr>
        <p:grpSpPr>
          <a:xfrm rot="5400000" flipH="1">
            <a:off x="8799" y="2968550"/>
            <a:ext cx="230832" cy="324128"/>
            <a:chOff x="4437623" y="2030742"/>
            <a:chExt cx="230832" cy="324128"/>
          </a:xfrm>
        </p:grpSpPr>
        <p:sp>
          <p:nvSpPr>
            <p:cNvPr id="45" name="눈물 방울 44">
              <a:extLst>
                <a:ext uri="{FF2B5EF4-FFF2-40B4-BE49-F238E27FC236}">
                  <a16:creationId xmlns:a16="http://schemas.microsoft.com/office/drawing/2014/main" id="{BDE6BE17-F345-32B8-5409-66512796D386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F312832-1E34-0FFA-AF35-71BB7187E0A0}"/>
                </a:ext>
              </a:extLst>
            </p:cNvPr>
            <p:cNvSpPr/>
            <p:nvPr/>
          </p:nvSpPr>
          <p:spPr>
            <a:xfrm rot="5400000">
              <a:off x="4390975" y="2077390"/>
              <a:ext cx="32412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3b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모서리가 둥근 직사각형 21">
            <a:extLst>
              <a:ext uri="{FF2B5EF4-FFF2-40B4-BE49-F238E27FC236}">
                <a16:creationId xmlns:a16="http://schemas.microsoft.com/office/drawing/2014/main" id="{964B707B-324D-B751-8435-51CACF62D8A4}"/>
              </a:ext>
            </a:extLst>
          </p:cNvPr>
          <p:cNvSpPr/>
          <p:nvPr/>
        </p:nvSpPr>
        <p:spPr bwMode="auto">
          <a:xfrm>
            <a:off x="36230" y="285191"/>
            <a:ext cx="7521694" cy="6528184"/>
          </a:xfrm>
          <a:prstGeom prst="roundRect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 w="6350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hangingPunct="1">
              <a:lnSpc>
                <a:spcPct val="100000"/>
              </a:lnSpc>
              <a:buClrTx/>
              <a:buFontTx/>
              <a:buNone/>
            </a:pPr>
            <a:endParaRPr lang="ko-KR" altLang="en-US" sz="1000" i="0" u="none" strike="noStrike" cap="none" normalizeH="0" baseline="0" dirty="0">
              <a:solidFill>
                <a:schemeClr val="bg1">
                  <a:lumMod val="50000"/>
                </a:schemeClr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5C8C59-F387-33C4-77F2-1B23FA7E4D0C}"/>
              </a:ext>
            </a:extLst>
          </p:cNvPr>
          <p:cNvSpPr/>
          <p:nvPr/>
        </p:nvSpPr>
        <p:spPr bwMode="auto">
          <a:xfrm>
            <a:off x="770316" y="1103031"/>
            <a:ext cx="6328367" cy="19914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B5DF1E-98BB-6D69-036C-5F211C3C0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58" y="1395822"/>
            <a:ext cx="174856" cy="1748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DC220D-0735-094B-B72C-E98AC77308DB}"/>
              </a:ext>
            </a:extLst>
          </p:cNvPr>
          <p:cNvSpPr/>
          <p:nvPr/>
        </p:nvSpPr>
        <p:spPr>
          <a:xfrm>
            <a:off x="6089278" y="2587265"/>
            <a:ext cx="770324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485F60-0FE9-1831-E652-6E5EDE8B9ADD}"/>
              </a:ext>
            </a:extLst>
          </p:cNvPr>
          <p:cNvSpPr/>
          <p:nvPr/>
        </p:nvSpPr>
        <p:spPr>
          <a:xfrm>
            <a:off x="5200086" y="2587265"/>
            <a:ext cx="770324" cy="2241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0E1A0-AF8A-2C21-7886-404E72977C98}"/>
              </a:ext>
            </a:extLst>
          </p:cNvPr>
          <p:cNvSpPr txBox="1"/>
          <p:nvPr/>
        </p:nvSpPr>
        <p:spPr>
          <a:xfrm>
            <a:off x="887192" y="1303440"/>
            <a:ext cx="43177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400" b="1">
                <a:latin typeface="+mn-ea"/>
                <a:ea typeface="+mn-ea"/>
              </a:rPr>
              <a:t>등록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2A2B15-ECFA-31D0-08E4-42313FF747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1968" y="1661665"/>
          <a:ext cx="6045061" cy="81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61">
                  <a:extLst>
                    <a:ext uri="{9D8B030D-6E8A-4147-A177-3AD203B41FA5}">
                      <a16:colId xmlns:a16="http://schemas.microsoft.com/office/drawing/2014/main" val="3155137834"/>
                    </a:ext>
                  </a:extLst>
                </a:gridCol>
                <a:gridCol w="4997600">
                  <a:extLst>
                    <a:ext uri="{9D8B030D-6E8A-4147-A177-3AD203B41FA5}">
                      <a16:colId xmlns:a16="http://schemas.microsoft.com/office/drawing/2014/main" val="2178008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유형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5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스티커 수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62709"/>
                  </a:ext>
                </a:extLst>
              </a:tr>
              <a:tr h="180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사유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1480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267D27-BF96-FA7B-DCCF-A8F16F26BEC4}"/>
              </a:ext>
            </a:extLst>
          </p:cNvPr>
          <p:cNvGrpSpPr/>
          <p:nvPr/>
        </p:nvGrpSpPr>
        <p:grpSpPr>
          <a:xfrm>
            <a:off x="2052010" y="1743320"/>
            <a:ext cx="771088" cy="149845"/>
            <a:chOff x="1418644" y="1904256"/>
            <a:chExt cx="771088" cy="14984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0091947-4BBD-A602-447A-42F63CDDBE44}"/>
                </a:ext>
              </a:extLst>
            </p:cNvPr>
            <p:cNvSpPr/>
            <p:nvPr/>
          </p:nvSpPr>
          <p:spPr bwMode="auto">
            <a:xfrm>
              <a:off x="2039887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적립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4363E92-F9A5-EBFE-D132-CCE20C7EDE9C}"/>
                </a:ext>
              </a:extLst>
            </p:cNvPr>
            <p:cNvGrpSpPr/>
            <p:nvPr/>
          </p:nvGrpSpPr>
          <p:grpSpPr>
            <a:xfrm>
              <a:off x="1418644" y="1904256"/>
              <a:ext cx="149845" cy="149845"/>
              <a:chOff x="1420116" y="2250084"/>
              <a:chExt cx="164830" cy="164829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B0A7713-FDB5-623D-CFED-0B402DF1A742}"/>
                  </a:ext>
                </a:extLst>
              </p:cNvPr>
              <p:cNvSpPr/>
              <p:nvPr/>
            </p:nvSpPr>
            <p:spPr bwMode="auto">
              <a:xfrm>
                <a:off x="1420116" y="2250084"/>
                <a:ext cx="164830" cy="164829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차감</a:t>
                </a:r>
                <a:endPara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33E6796-3F1F-7B7E-42B7-1DF9C9B34FDD}"/>
                  </a:ext>
                </a:extLst>
              </p:cNvPr>
              <p:cNvSpPr/>
              <p:nvPr/>
            </p:nvSpPr>
            <p:spPr bwMode="auto">
              <a:xfrm>
                <a:off x="1458892" y="2290993"/>
                <a:ext cx="98182" cy="98182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1790A9A-979F-6692-5DD8-048F212F78B7}"/>
              </a:ext>
            </a:extLst>
          </p:cNvPr>
          <p:cNvSpPr txBox="1"/>
          <p:nvPr/>
        </p:nvSpPr>
        <p:spPr>
          <a:xfrm>
            <a:off x="2052232" y="2241184"/>
            <a:ext cx="4807369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C1769-6199-60F5-5D99-E32CCD94714B}"/>
              </a:ext>
            </a:extLst>
          </p:cNvPr>
          <p:cNvSpPr txBox="1"/>
          <p:nvPr/>
        </p:nvSpPr>
        <p:spPr>
          <a:xfrm>
            <a:off x="2052233" y="1963164"/>
            <a:ext cx="420472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AB0C07-579B-91CA-584A-8AF00D37E09E}"/>
              </a:ext>
            </a:extLst>
          </p:cNvPr>
          <p:cNvGrpSpPr/>
          <p:nvPr/>
        </p:nvGrpSpPr>
        <p:grpSpPr>
          <a:xfrm rot="5400000" flipH="1">
            <a:off x="6329297" y="1352371"/>
            <a:ext cx="230832" cy="251992"/>
            <a:chOff x="4437623" y="2066810"/>
            <a:chExt cx="230832" cy="251992"/>
          </a:xfrm>
        </p:grpSpPr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02B2DB65-1356-5C67-C5EC-C76713354759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6616AA2-7736-CB10-F23A-1539E667E055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BCC4473-E511-574D-B3AB-DE7F85D489AE}"/>
              </a:ext>
            </a:extLst>
          </p:cNvPr>
          <p:cNvGrpSpPr/>
          <p:nvPr/>
        </p:nvGrpSpPr>
        <p:grpSpPr>
          <a:xfrm rot="5400000" flipH="1">
            <a:off x="4933426" y="2582603"/>
            <a:ext cx="230832" cy="251992"/>
            <a:chOff x="4437623" y="2066810"/>
            <a:chExt cx="230832" cy="251992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EE7B5EED-0E9D-B820-E744-72BE1DF1DB1B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B0C9A35-0151-EEF3-4352-4B7F86F961C6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33D37AA-151F-44F1-6412-60FEEC19487E}"/>
              </a:ext>
            </a:extLst>
          </p:cNvPr>
          <p:cNvGrpSpPr/>
          <p:nvPr/>
        </p:nvGrpSpPr>
        <p:grpSpPr>
          <a:xfrm rot="5400000" flipH="1">
            <a:off x="6907905" y="2568283"/>
            <a:ext cx="230832" cy="251992"/>
            <a:chOff x="4437623" y="2066810"/>
            <a:chExt cx="230832" cy="251992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7701A2D4-FCEE-B0C8-931D-0504E7E722CA}"/>
                </a:ext>
              </a:extLst>
            </p:cNvPr>
            <p:cNvSpPr/>
            <p:nvPr/>
          </p:nvSpPr>
          <p:spPr>
            <a:xfrm rot="81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1AE87F0-B6E2-9AAE-6F1E-0533D984FC30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48B60-566D-642E-3692-A251D8C4928B}"/>
              </a:ext>
            </a:extLst>
          </p:cNvPr>
          <p:cNvGrpSpPr/>
          <p:nvPr/>
        </p:nvGrpSpPr>
        <p:grpSpPr>
          <a:xfrm rot="5400000">
            <a:off x="6367606" y="2862972"/>
            <a:ext cx="230832" cy="333746"/>
            <a:chOff x="6369090" y="6065244"/>
            <a:chExt cx="230832" cy="33374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4FDBC4F6-C995-EE1B-67FD-9BC4D0442A14}"/>
                </a:ext>
              </a:extLst>
            </p:cNvPr>
            <p:cNvSpPr/>
            <p:nvPr/>
          </p:nvSpPr>
          <p:spPr>
            <a:xfrm rot="189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6E5FA5-0BA7-0FA5-B9F9-B82C34EBF935}"/>
                </a:ext>
              </a:extLst>
            </p:cNvPr>
            <p:cNvSpPr/>
            <p:nvPr/>
          </p:nvSpPr>
          <p:spPr>
            <a:xfrm rot="16200000" flipH="1">
              <a:off x="6317633" y="6116701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48DFFB2-42A8-97BF-280E-57CAC7010EE4}"/>
              </a:ext>
            </a:extLst>
          </p:cNvPr>
          <p:cNvGrpSpPr/>
          <p:nvPr/>
        </p:nvGrpSpPr>
        <p:grpSpPr>
          <a:xfrm rot="5400000" flipH="1">
            <a:off x="704906" y="1678546"/>
            <a:ext cx="230832" cy="251992"/>
            <a:chOff x="4437623" y="2066810"/>
            <a:chExt cx="230832" cy="251992"/>
          </a:xfrm>
        </p:grpSpPr>
        <p:sp>
          <p:nvSpPr>
            <p:cNvPr id="59" name="눈물 방울 58">
              <a:extLst>
                <a:ext uri="{FF2B5EF4-FFF2-40B4-BE49-F238E27FC236}">
                  <a16:creationId xmlns:a16="http://schemas.microsoft.com/office/drawing/2014/main" id="{880EF30B-8D12-BDF5-5947-93384B867DA5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FE0B94-C7AC-05CD-ABB5-6993CA61044E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52FD2A5-73DE-B08A-BE4C-676A2BC2307E}"/>
              </a:ext>
            </a:extLst>
          </p:cNvPr>
          <p:cNvSpPr txBox="1"/>
          <p:nvPr/>
        </p:nvSpPr>
        <p:spPr>
          <a:xfrm>
            <a:off x="2496150" y="1968941"/>
            <a:ext cx="1236483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>
                <a:latin typeface="+mn-ea"/>
                <a:ea typeface="+mn-ea"/>
              </a:rPr>
              <a:t>(</a:t>
            </a:r>
            <a:r>
              <a:rPr lang="ko-KR" altLang="en-US" sz="800">
                <a:latin typeface="+mn-ea"/>
                <a:ea typeface="+mn-ea"/>
              </a:rPr>
              <a:t>숫자로만 입력해 주세요</a:t>
            </a:r>
            <a:r>
              <a:rPr lang="en-US" altLang="ko-KR" sz="800">
                <a:latin typeface="+mn-ea"/>
                <a:ea typeface="+mn-ea"/>
              </a:rPr>
              <a:t>)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879E181-33FD-5D71-C440-6EBA352D9F91}"/>
              </a:ext>
            </a:extLst>
          </p:cNvPr>
          <p:cNvGrpSpPr/>
          <p:nvPr/>
        </p:nvGrpSpPr>
        <p:grpSpPr>
          <a:xfrm rot="5400000" flipH="1">
            <a:off x="704906" y="1930017"/>
            <a:ext cx="230832" cy="251992"/>
            <a:chOff x="4437623" y="2066810"/>
            <a:chExt cx="230832" cy="251992"/>
          </a:xfrm>
        </p:grpSpPr>
        <p:sp>
          <p:nvSpPr>
            <p:cNvPr id="63" name="눈물 방울 62">
              <a:extLst>
                <a:ext uri="{FF2B5EF4-FFF2-40B4-BE49-F238E27FC236}">
                  <a16:creationId xmlns:a16="http://schemas.microsoft.com/office/drawing/2014/main" id="{0CBFA56F-130C-4786-B1CF-3C9137C3952D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8B56350-A534-BEDC-844B-C0F2B197EF52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7BC9D5B-977F-6B84-0280-465E667EC6E6}"/>
              </a:ext>
            </a:extLst>
          </p:cNvPr>
          <p:cNvGrpSpPr/>
          <p:nvPr/>
        </p:nvGrpSpPr>
        <p:grpSpPr>
          <a:xfrm rot="5400000" flipH="1">
            <a:off x="704906" y="2220921"/>
            <a:ext cx="230832" cy="251992"/>
            <a:chOff x="4437623" y="2066810"/>
            <a:chExt cx="230832" cy="251992"/>
          </a:xfrm>
        </p:grpSpPr>
        <p:sp>
          <p:nvSpPr>
            <p:cNvPr id="66" name="눈물 방울 65">
              <a:extLst>
                <a:ext uri="{FF2B5EF4-FFF2-40B4-BE49-F238E27FC236}">
                  <a16:creationId xmlns:a16="http://schemas.microsoft.com/office/drawing/2014/main" id="{25C0B541-CC4A-9590-5471-C487D53ACF78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95087A2-156F-D573-A1D0-9062CDA3ED28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515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0175" y="2435459"/>
            <a:ext cx="7885651" cy="1365832"/>
          </a:xfrm>
        </p:spPr>
        <p:txBody>
          <a:bodyPr/>
          <a:lstStyle/>
          <a:p>
            <a:r>
              <a:rPr lang="en-US" altLang="ko-KR" b="1" dirty="0"/>
              <a:t>LMS(B2B</a:t>
            </a:r>
            <a:r>
              <a:rPr lang="ko-KR" altLang="en-US" b="1" dirty="0"/>
              <a:t> 기능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50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024" y="-23258"/>
            <a:ext cx="995566" cy="283906"/>
          </a:xfrm>
          <a:prstGeom prst="rect">
            <a:avLst/>
          </a:prstGeom>
          <a:noFill/>
        </p:spPr>
        <p:txBody>
          <a:bodyPr wrap="none" lIns="108000" tIns="72000" rIns="108000" bIns="72000" anchor="t" anchorCtr="0">
            <a:spAutoFit/>
          </a:bodyPr>
          <a:lstStyle/>
          <a:p>
            <a:pPr>
              <a:spcAft>
                <a:spcPts val="554"/>
              </a:spcAft>
              <a:defRPr/>
            </a:pPr>
            <a:r>
              <a:rPr lang="ko-KR" altLang="en-US" sz="9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메뉴구조도</a:t>
            </a:r>
            <a:r>
              <a:rPr lang="en-US" altLang="ko-KR" sz="9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(IA)</a:t>
            </a:r>
            <a:endParaRPr lang="ko-KR" altLang="en-US" sz="9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024" y="458163"/>
            <a:ext cx="2632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북클럽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Admin(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관리자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메뉴구조도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66254"/>
              </p:ext>
            </p:extLst>
          </p:nvPr>
        </p:nvGraphicFramePr>
        <p:xfrm>
          <a:off x="285748" y="1114416"/>
          <a:ext cx="9334503" cy="5143508"/>
        </p:xfrm>
        <a:graphic>
          <a:graphicData uri="http://schemas.openxmlformats.org/drawingml/2006/table">
            <a:tbl>
              <a:tblPr/>
              <a:tblGrid>
                <a:gridCol w="1294718">
                  <a:extLst>
                    <a:ext uri="{9D8B030D-6E8A-4147-A177-3AD203B41FA5}">
                      <a16:colId xmlns:a16="http://schemas.microsoft.com/office/drawing/2014/main" val="2731658174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4275077562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4278267926"/>
                    </a:ext>
                  </a:extLst>
                </a:gridCol>
                <a:gridCol w="1294718">
                  <a:extLst>
                    <a:ext uri="{9D8B030D-6E8A-4147-A177-3AD203B41FA5}">
                      <a16:colId xmlns:a16="http://schemas.microsoft.com/office/drawing/2014/main" val="1452798204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1900921696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1567223076"/>
                    </a:ext>
                  </a:extLst>
                </a:gridCol>
                <a:gridCol w="1294718">
                  <a:extLst>
                    <a:ext uri="{9D8B030D-6E8A-4147-A177-3AD203B41FA5}">
                      <a16:colId xmlns:a16="http://schemas.microsoft.com/office/drawing/2014/main" val="2129986776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2827588940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626222703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1958189790"/>
                    </a:ext>
                  </a:extLst>
                </a:gridCol>
                <a:gridCol w="448976">
                  <a:extLst>
                    <a:ext uri="{9D8B030D-6E8A-4147-A177-3AD203B41FA5}">
                      <a16:colId xmlns:a16="http://schemas.microsoft.com/office/drawing/2014/main" val="2544666633"/>
                    </a:ext>
                  </a:extLst>
                </a:gridCol>
                <a:gridCol w="1294718">
                  <a:extLst>
                    <a:ext uri="{9D8B030D-6E8A-4147-A177-3AD203B41FA5}">
                      <a16:colId xmlns:a16="http://schemas.microsoft.com/office/drawing/2014/main" val="2931445658"/>
                    </a:ext>
                  </a:extLst>
                </a:gridCol>
                <a:gridCol w="104413">
                  <a:extLst>
                    <a:ext uri="{9D8B030D-6E8A-4147-A177-3AD203B41FA5}">
                      <a16:colId xmlns:a16="http://schemas.microsoft.com/office/drawing/2014/main" val="1865200496"/>
                    </a:ext>
                  </a:extLst>
                </a:gridCol>
                <a:gridCol w="93972">
                  <a:extLst>
                    <a:ext uri="{9D8B030D-6E8A-4147-A177-3AD203B41FA5}">
                      <a16:colId xmlns:a16="http://schemas.microsoft.com/office/drawing/2014/main" val="2876867031"/>
                    </a:ext>
                  </a:extLst>
                </a:gridCol>
                <a:gridCol w="1294718">
                  <a:extLst>
                    <a:ext uri="{9D8B030D-6E8A-4147-A177-3AD203B41FA5}">
                      <a16:colId xmlns:a16="http://schemas.microsoft.com/office/drawing/2014/main" val="476750460"/>
                    </a:ext>
                  </a:extLst>
                </a:gridCol>
                <a:gridCol w="93972">
                  <a:extLst>
                    <a:ext uri="{9D8B030D-6E8A-4147-A177-3AD203B41FA5}">
                      <a16:colId xmlns:a16="http://schemas.microsoft.com/office/drawing/2014/main" val="3918479474"/>
                    </a:ext>
                  </a:extLst>
                </a:gridCol>
                <a:gridCol w="114853">
                  <a:extLst>
                    <a:ext uri="{9D8B030D-6E8A-4147-A177-3AD203B41FA5}">
                      <a16:colId xmlns:a16="http://schemas.microsoft.com/office/drawing/2014/main" val="32249663"/>
                    </a:ext>
                  </a:extLst>
                </a:gridCol>
                <a:gridCol w="1273836">
                  <a:extLst>
                    <a:ext uri="{9D8B030D-6E8A-4147-A177-3AD203B41FA5}">
                      <a16:colId xmlns:a16="http://schemas.microsoft.com/office/drawing/2014/main" val="725015189"/>
                    </a:ext>
                  </a:extLst>
                </a:gridCol>
              </a:tblGrid>
              <a:tr h="166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B2C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26318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032673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323859"/>
                  </a:ext>
                </a:extLst>
              </a:tr>
              <a:tr h="133598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582763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CMS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87354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19131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그룹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그룹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정보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331632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330510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그룹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그룹 등록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상세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631097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등록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631288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설정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설정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775321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328706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스티커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LMS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오디오북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39430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이북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686096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스티커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관리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지원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이북 상세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17503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이북 등록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178418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스티커 등록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정보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771040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독서확인학습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88050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상세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선택하기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42485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선긋기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703811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 회원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드래그앤드롭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65083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순서배열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9283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순서대로 터치하기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432970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525682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LMS</a:t>
                      </a: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소리내어 읽기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9360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968697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목록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294786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301662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학습자 정보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문해력 게임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5103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준비운동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377241"/>
                  </a:ext>
                </a:extLst>
              </a:tr>
              <a:tr h="16699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4" marR="6004" marT="60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게임도전</a:t>
                      </a:r>
                    </a:p>
                  </a:txBody>
                  <a:tcPr marL="6004" marR="6004" marT="60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115966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>
            <a:endCxn id="6" idx="2"/>
          </p:cNvCxnSpPr>
          <p:nvPr/>
        </p:nvCxnSpPr>
        <p:spPr bwMode="auto">
          <a:xfrm flipH="1">
            <a:off x="4952999" y="1215867"/>
            <a:ext cx="2" cy="5042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50732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LMS_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(B2B)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ADMB0701000000M</a:t>
                      </a:r>
                    </a:p>
                  </a:txBody>
                  <a:tcPr marL="38100" marR="38100" marT="19050" marB="1905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62672" y="283032"/>
          <a:ext cx="2307098" cy="1869717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디폴트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전체 학습 목록을 노출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권한에 따라 등록된 학습자 목록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정렬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가입일을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최신으로 내림차순 정렬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1a)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학생 이름을 누르면 상세화면으로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5FA35B-821C-5A01-6D2E-D2996B8120ED}"/>
              </a:ext>
            </a:extLst>
          </p:cNvPr>
          <p:cNvSpPr txBox="1"/>
          <p:nvPr/>
        </p:nvSpPr>
        <p:spPr>
          <a:xfrm>
            <a:off x="309940" y="593725"/>
            <a:ext cx="43818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LMS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2469B-E56A-6B8F-81DC-AF27A4341D75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LMS &gt; </a:t>
            </a:r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학습자 목록</a:t>
            </a:r>
            <a:endParaRPr kumimoji="1" lang="ko-KR" altLang="en-US" sz="8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6238579-81AE-C6AF-DB35-01C199506D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973" y="3666395"/>
          <a:ext cx="7092952" cy="178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2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273756483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60127708"/>
                    </a:ext>
                  </a:extLst>
                </a:gridCol>
                <a:gridCol w="1069507">
                  <a:extLst>
                    <a:ext uri="{9D8B030D-6E8A-4147-A177-3AD203B41FA5}">
                      <a16:colId xmlns:a16="http://schemas.microsoft.com/office/drawing/2014/main" val="972217926"/>
                    </a:ext>
                  </a:extLst>
                </a:gridCol>
                <a:gridCol w="1464143">
                  <a:extLst>
                    <a:ext uri="{9D8B030D-6E8A-4147-A177-3AD203B41FA5}">
                      <a16:colId xmlns:a16="http://schemas.microsoft.com/office/drawing/2014/main" val="307597123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3766712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학부모 이름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학부모 이메일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학생 이름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목동점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aaa@aaa.com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 u="sng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강길동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일산점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이대점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신촌점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라희동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003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홍대점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박재희</a:t>
                      </a: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023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aaa@aaa.com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우유희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8142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4689FDE-B2E0-7133-36DB-C4A85C8EBE2A}"/>
              </a:ext>
            </a:extLst>
          </p:cNvPr>
          <p:cNvSpPr txBox="1"/>
          <p:nvPr/>
        </p:nvSpPr>
        <p:spPr>
          <a:xfrm>
            <a:off x="311718" y="3429000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총 </a:t>
            </a: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100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6">
            <a:extLst>
              <a:ext uri="{FF2B5EF4-FFF2-40B4-BE49-F238E27FC236}">
                <a16:creationId xmlns:a16="http://schemas.microsoft.com/office/drawing/2014/main" id="{FDDABB2F-3EC0-BC74-6CB0-DF606E3AE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974" y="1058092"/>
          <a:ext cx="7093604" cy="146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1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77603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85725" marR="0" lvl="0" indent="-85725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센터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5725" marR="0" lvl="0" indent="-85725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4087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5725" marR="0" lvl="0" indent="-85725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0296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5725" marR="0" lvl="0" indent="-85725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가입일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784939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13DD39-BFA7-D36C-2BFD-F25BCE667884}"/>
              </a:ext>
            </a:extLst>
          </p:cNvPr>
          <p:cNvSpPr/>
          <p:nvPr/>
        </p:nvSpPr>
        <p:spPr>
          <a:xfrm>
            <a:off x="6500924" y="2242979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sp>
        <p:nvSpPr>
          <p:cNvPr id="96" name="L 도형 95">
            <a:extLst>
              <a:ext uri="{FF2B5EF4-FFF2-40B4-BE49-F238E27FC236}">
                <a16:creationId xmlns:a16="http://schemas.microsoft.com/office/drawing/2014/main" id="{5151B1C8-4D6D-6160-B5EB-8CFD64A34B24}"/>
              </a:ext>
            </a:extLst>
          </p:cNvPr>
          <p:cNvSpPr/>
          <p:nvPr/>
        </p:nvSpPr>
        <p:spPr bwMode="auto">
          <a:xfrm rot="2700000">
            <a:off x="2897695" y="6123755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L 도형 96">
            <a:extLst>
              <a:ext uri="{FF2B5EF4-FFF2-40B4-BE49-F238E27FC236}">
                <a16:creationId xmlns:a16="http://schemas.microsoft.com/office/drawing/2014/main" id="{89A76583-F42B-4735-3FC6-A4ADE3397765}"/>
              </a:ext>
            </a:extLst>
          </p:cNvPr>
          <p:cNvSpPr/>
          <p:nvPr/>
        </p:nvSpPr>
        <p:spPr bwMode="auto">
          <a:xfrm rot="13500000">
            <a:off x="4693312" y="6123755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1CA11B7-DA5F-3DA0-AD47-74C5CA6167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09528" y="6053198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DF9EAD-6A8D-CE98-19CE-232D193F6951}"/>
              </a:ext>
            </a:extLst>
          </p:cNvPr>
          <p:cNvSpPr txBox="1"/>
          <p:nvPr/>
        </p:nvSpPr>
        <p:spPr>
          <a:xfrm>
            <a:off x="1420609" y="1891415"/>
            <a:ext cx="3600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54262F-D035-129D-97DB-5A8EAD77F1A0}"/>
              </a:ext>
            </a:extLst>
          </p:cNvPr>
          <p:cNvGrpSpPr/>
          <p:nvPr/>
        </p:nvGrpSpPr>
        <p:grpSpPr>
          <a:xfrm>
            <a:off x="1419019" y="2275975"/>
            <a:ext cx="3302969" cy="149845"/>
            <a:chOff x="1419019" y="2268866"/>
            <a:chExt cx="3302969" cy="14984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5C6E224-0896-C664-DB93-DA7DBFFF09B3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C077696-DE60-C556-16A3-99E829FCABE8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948CCB-B908-AD18-FB88-FC9890763B74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EC25D8-9C5C-3EE4-8BC1-AF9735873E62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7F904-593F-2C32-9EA4-BAA3B624FC70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5C541D7-5372-DAB9-77DE-81D343B8B16C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643A6E7A-15B0-95B0-5F58-5F89825093DC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663A7A-8B04-1FCD-C74D-B8C2BD5D5831}"/>
              </a:ext>
            </a:extLst>
          </p:cNvPr>
          <p:cNvGrpSpPr/>
          <p:nvPr/>
        </p:nvGrpSpPr>
        <p:grpSpPr>
          <a:xfrm rot="5400000" flipH="1">
            <a:off x="94721" y="3655815"/>
            <a:ext cx="230832" cy="251992"/>
            <a:chOff x="4437623" y="2066810"/>
            <a:chExt cx="230832" cy="251992"/>
          </a:xfrm>
        </p:grpSpPr>
        <p:sp>
          <p:nvSpPr>
            <p:cNvPr id="16" name="눈물 방울 15">
              <a:extLst>
                <a:ext uri="{FF2B5EF4-FFF2-40B4-BE49-F238E27FC236}">
                  <a16:creationId xmlns:a16="http://schemas.microsoft.com/office/drawing/2014/main" id="{C4BF1A2C-1BF0-2046-B740-2C0A6B747431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F47A54C-C168-9AE3-AF02-4899C1A8A59D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D4435B-96B7-F8FD-1569-F84DF40F6F66}"/>
              </a:ext>
            </a:extLst>
          </p:cNvPr>
          <p:cNvGrpSpPr/>
          <p:nvPr/>
        </p:nvGrpSpPr>
        <p:grpSpPr>
          <a:xfrm rot="5400000" flipH="1">
            <a:off x="5842768" y="3936327"/>
            <a:ext cx="230832" cy="314510"/>
            <a:chOff x="4437623" y="2035551"/>
            <a:chExt cx="230832" cy="314510"/>
          </a:xfrm>
        </p:grpSpPr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00B1188F-1BE3-65AE-C830-036D0628AA53}"/>
                </a:ext>
              </a:extLst>
            </p:cNvPr>
            <p:cNvSpPr/>
            <p:nvPr/>
          </p:nvSpPr>
          <p:spPr>
            <a:xfrm rot="81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A6B319-5261-F6DA-A575-E68E6FCD7236}"/>
                </a:ext>
              </a:extLst>
            </p:cNvPr>
            <p:cNvSpPr/>
            <p:nvPr/>
          </p:nvSpPr>
          <p:spPr>
            <a:xfrm rot="5400000">
              <a:off x="4395784" y="2077390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2E629D-B4D1-C7E1-B6AF-1B83C3B8511D}"/>
              </a:ext>
            </a:extLst>
          </p:cNvPr>
          <p:cNvGrpSpPr/>
          <p:nvPr/>
        </p:nvGrpSpPr>
        <p:grpSpPr>
          <a:xfrm>
            <a:off x="1399575" y="1158465"/>
            <a:ext cx="1276895" cy="182240"/>
            <a:chOff x="5720375" y="2134256"/>
            <a:chExt cx="1276895" cy="1822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2A284BB-5967-04D8-D35A-9FE797039AA7}"/>
                </a:ext>
              </a:extLst>
            </p:cNvPr>
            <p:cNvSpPr/>
            <p:nvPr/>
          </p:nvSpPr>
          <p:spPr>
            <a:xfrm>
              <a:off x="5720375" y="2134256"/>
              <a:ext cx="1276895" cy="1822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전체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70E9D3DF-49AB-7CE7-2950-E9036F1E4423}"/>
                </a:ext>
              </a:extLst>
            </p:cNvPr>
            <p:cNvSpPr/>
            <p:nvPr/>
          </p:nvSpPr>
          <p:spPr>
            <a:xfrm flipH="1" flipV="1">
              <a:off x="6863991" y="2187528"/>
              <a:ext cx="98182" cy="89256"/>
            </a:xfrm>
            <a:prstGeom prst="triangl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F5C6E224-0896-C664-DB93-DA7DBFFF09B3}"/>
              </a:ext>
            </a:extLst>
          </p:cNvPr>
          <p:cNvSpPr/>
          <p:nvPr/>
        </p:nvSpPr>
        <p:spPr bwMode="auto">
          <a:xfrm>
            <a:off x="3779525" y="1566543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이름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C077696-DE60-C556-16A3-99E829FCABE8}"/>
              </a:ext>
            </a:extLst>
          </p:cNvPr>
          <p:cNvSpPr/>
          <p:nvPr/>
        </p:nvSpPr>
        <p:spPr bwMode="auto">
          <a:xfrm>
            <a:off x="2544842" y="1566543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학부모 이메일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D7F904-593F-2C32-9EA4-BAA3B624FC70}"/>
              </a:ext>
            </a:extLst>
          </p:cNvPr>
          <p:cNvGrpSpPr/>
          <p:nvPr/>
        </p:nvGrpSpPr>
        <p:grpSpPr>
          <a:xfrm>
            <a:off x="1419019" y="1566543"/>
            <a:ext cx="149845" cy="149845"/>
            <a:chOff x="6958892" y="1947799"/>
            <a:chExt cx="149845" cy="14984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5C541D7-5372-DAB9-77DE-81D343B8B16C}"/>
                </a:ext>
              </a:extLst>
            </p:cNvPr>
            <p:cNvSpPr/>
            <p:nvPr/>
          </p:nvSpPr>
          <p:spPr bwMode="auto">
            <a:xfrm>
              <a:off x="6958892" y="1947799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학부모 이름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43A6E7A-15B0-95B0-5F58-5F89825093DC}"/>
                </a:ext>
              </a:extLst>
            </p:cNvPr>
            <p:cNvSpPr/>
            <p:nvPr/>
          </p:nvSpPr>
          <p:spPr bwMode="auto">
            <a:xfrm>
              <a:off x="6991531" y="1979137"/>
              <a:ext cx="89256" cy="89257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906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LMS_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 &gt;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학습자 선택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ADMB0702000000M</a:t>
                      </a:r>
                    </a:p>
                  </a:txBody>
                  <a:tcPr marL="38100" marR="38100" marT="19050" marB="1905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62672" y="283032"/>
          <a:ext cx="2307098" cy="5090871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선택한 학습자의 기본 정보를 노출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B2C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회원에게는 지점을 노출하지 않음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시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학습자의 관리 부모 회원 계정 상세 화면을 새창으로 연결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학습자가 학습한 전체 내역을 표시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학습지표는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'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북클럽 디지털학습 기준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'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장표를 참조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7132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학습년도를 선택하기 위한 셀렉트박스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- 2023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년도부터 매해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년단위로 추가하여 목록을 노출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4a)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월단위 선택 버튼으로 학습한 기록이 존재할 경우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7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월처럼 별도 형태로 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5883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과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BOOK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의 과정을 선택하기 위한 셀렉트 박스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월에 마지막으로 학습한 과정을 노출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존재하지 않는 경우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STEP1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과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BOOK1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을 노출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5a)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선택한 과정에 대한 학습지수를 표시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학습지표는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'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북클럽 디지털학습 기준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'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장표를 참조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5b)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과정에 있는 각 도서에 대한 학습 지표를 토대로 그래프를 표현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3922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873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5308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4047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5FA35B-821C-5A01-6D2E-D2996B8120ED}"/>
              </a:ext>
            </a:extLst>
          </p:cNvPr>
          <p:cNvSpPr txBox="1"/>
          <p:nvPr/>
        </p:nvSpPr>
        <p:spPr>
          <a:xfrm>
            <a:off x="309940" y="593725"/>
            <a:ext cx="43818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LMS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2469B-E56A-6B8F-81DC-AF27A4341D75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LMS &gt; </a:t>
            </a:r>
            <a:r>
              <a:rPr lang="ko-KR" altLang="en-US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학습자 정보</a:t>
            </a:r>
            <a:endParaRPr kumimoji="1" lang="ko-KR" altLang="en-US" sz="8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B98A79-82EB-E548-66E6-9091B9D680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975" y="1232467"/>
          <a:ext cx="7092948" cy="50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02">
                  <a:extLst>
                    <a:ext uri="{9D8B030D-6E8A-4147-A177-3AD203B41FA5}">
                      <a16:colId xmlns:a16="http://schemas.microsoft.com/office/drawing/2014/main" val="1585796076"/>
                    </a:ext>
                  </a:extLst>
                </a:gridCol>
                <a:gridCol w="4543304">
                  <a:extLst>
                    <a:ext uri="{9D8B030D-6E8A-4147-A177-3AD203B41FA5}">
                      <a16:colId xmlns:a16="http://schemas.microsoft.com/office/drawing/2014/main" val="3838617470"/>
                    </a:ext>
                  </a:extLst>
                </a:gridCol>
                <a:gridCol w="1560042">
                  <a:extLst>
                    <a:ext uri="{9D8B030D-6E8A-4147-A177-3AD203B41FA5}">
                      <a16:colId xmlns:a16="http://schemas.microsoft.com/office/drawing/2014/main" val="17441137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지점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학습자 이름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18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목동점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강길동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yyyy.mm.dd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093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2D11E1-10B9-FF7F-11A5-BB4B1F5BB45C}"/>
              </a:ext>
            </a:extLst>
          </p:cNvPr>
          <p:cNvSpPr/>
          <p:nvPr/>
        </p:nvSpPr>
        <p:spPr>
          <a:xfrm>
            <a:off x="6236488" y="1871904"/>
            <a:ext cx="1164437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회원정보 상세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ACDECF-B106-735D-F1B2-748C0562268E}"/>
              </a:ext>
            </a:extLst>
          </p:cNvPr>
          <p:cNvSpPr txBox="1"/>
          <p:nvPr/>
        </p:nvSpPr>
        <p:spPr>
          <a:xfrm>
            <a:off x="307975" y="1014623"/>
            <a:ext cx="82290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>
                <a:latin typeface="+mn-ea"/>
                <a:ea typeface="+mn-ea"/>
              </a:rPr>
              <a:t>※ </a:t>
            </a:r>
            <a:r>
              <a:rPr lang="ko-KR" altLang="en-US" sz="900" b="1">
                <a:latin typeface="+mn-ea"/>
                <a:ea typeface="+mn-ea"/>
              </a:rPr>
              <a:t>학습자 정보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C9E30-99DA-5A47-CDA7-206D21D17B89}"/>
              </a:ext>
            </a:extLst>
          </p:cNvPr>
          <p:cNvSpPr txBox="1"/>
          <p:nvPr/>
        </p:nvSpPr>
        <p:spPr>
          <a:xfrm>
            <a:off x="307975" y="2077354"/>
            <a:ext cx="82290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>
                <a:latin typeface="+mn-ea"/>
                <a:ea typeface="+mn-ea"/>
              </a:rPr>
              <a:t>※ </a:t>
            </a:r>
            <a:r>
              <a:rPr lang="ko-KR" altLang="en-US" sz="900" b="1">
                <a:latin typeface="+mn-ea"/>
                <a:ea typeface="+mn-ea"/>
              </a:rPr>
              <a:t>총 학습내역</a:t>
            </a:r>
            <a:endParaRPr lang="ko-KR" altLang="en-US" sz="900" b="1" dirty="0">
              <a:latin typeface="+mn-ea"/>
              <a:ea typeface="+mn-ea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BDBE94A-6203-E4B9-67CC-170CA0A426A4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2315475"/>
          <a:ext cx="7092950" cy="50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>
                  <a:extLst>
                    <a:ext uri="{9D8B030D-6E8A-4147-A177-3AD203B41FA5}">
                      <a16:colId xmlns:a16="http://schemas.microsoft.com/office/drawing/2014/main" val="1836828834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1744113758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2550078720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1601759747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203849555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독서습관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누적 독서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학습한 어휘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해결한 문제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스티커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18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107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0930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7867CC6-CCDE-CB0B-CFEC-3EB28600B011}"/>
              </a:ext>
            </a:extLst>
          </p:cNvPr>
          <p:cNvSpPr txBox="1"/>
          <p:nvPr/>
        </p:nvSpPr>
        <p:spPr>
          <a:xfrm>
            <a:off x="307975" y="3044630"/>
            <a:ext cx="97840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>
                <a:latin typeface="+mn-ea"/>
                <a:ea typeface="+mn-ea"/>
              </a:rPr>
              <a:t>※ </a:t>
            </a:r>
            <a:r>
              <a:rPr lang="ko-KR" altLang="en-US" sz="900" b="1">
                <a:latin typeface="+mn-ea"/>
                <a:ea typeface="+mn-ea"/>
              </a:rPr>
              <a:t>월별 학습 내역</a:t>
            </a:r>
            <a:endParaRPr lang="ko-KR" altLang="en-US" sz="900" b="1" dirty="0">
              <a:latin typeface="+mn-ea"/>
              <a:ea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510D4B3-8583-B3E1-27D9-8259973C8686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4264421"/>
          <a:ext cx="7092948" cy="50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158">
                  <a:extLst>
                    <a:ext uri="{9D8B030D-6E8A-4147-A177-3AD203B41FA5}">
                      <a16:colId xmlns:a16="http://schemas.microsoft.com/office/drawing/2014/main" val="1836828834"/>
                    </a:ext>
                  </a:extLst>
                </a:gridCol>
                <a:gridCol w="1182158">
                  <a:extLst>
                    <a:ext uri="{9D8B030D-6E8A-4147-A177-3AD203B41FA5}">
                      <a16:colId xmlns:a16="http://schemas.microsoft.com/office/drawing/2014/main" val="1744113758"/>
                    </a:ext>
                  </a:extLst>
                </a:gridCol>
                <a:gridCol w="1182158">
                  <a:extLst>
                    <a:ext uri="{9D8B030D-6E8A-4147-A177-3AD203B41FA5}">
                      <a16:colId xmlns:a16="http://schemas.microsoft.com/office/drawing/2014/main" val="2550078720"/>
                    </a:ext>
                  </a:extLst>
                </a:gridCol>
                <a:gridCol w="1182158">
                  <a:extLst>
                    <a:ext uri="{9D8B030D-6E8A-4147-A177-3AD203B41FA5}">
                      <a16:colId xmlns:a16="http://schemas.microsoft.com/office/drawing/2014/main" val="1601759747"/>
                    </a:ext>
                  </a:extLst>
                </a:gridCol>
                <a:gridCol w="1182158">
                  <a:extLst>
                    <a:ext uri="{9D8B030D-6E8A-4147-A177-3AD203B41FA5}">
                      <a16:colId xmlns:a16="http://schemas.microsoft.com/office/drawing/2014/main" val="2038495556"/>
                    </a:ext>
                  </a:extLst>
                </a:gridCol>
                <a:gridCol w="1182158">
                  <a:extLst>
                    <a:ext uri="{9D8B030D-6E8A-4147-A177-3AD203B41FA5}">
                      <a16:colId xmlns:a16="http://schemas.microsoft.com/office/drawing/2014/main" val="117564099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독서습관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누적 독서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학습한 어휘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해결한 문제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스티커 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출석 횟수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18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107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0930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887849D-1737-3D6F-382A-7B525264AB02}"/>
              </a:ext>
            </a:extLst>
          </p:cNvPr>
          <p:cNvSpPr txBox="1"/>
          <p:nvPr/>
        </p:nvSpPr>
        <p:spPr>
          <a:xfrm>
            <a:off x="307975" y="4035885"/>
            <a:ext cx="584062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· </a:t>
            </a:r>
            <a:r>
              <a:rPr lang="ko-KR" altLang="en-US" sz="800" b="1">
                <a:latin typeface="+mn-ea"/>
                <a:ea typeface="+mn-ea"/>
              </a:rPr>
              <a:t>학습 단계</a:t>
            </a:r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C1BC57-DA19-19D3-F373-56838F403810}"/>
              </a:ext>
            </a:extLst>
          </p:cNvPr>
          <p:cNvGrpSpPr/>
          <p:nvPr/>
        </p:nvGrpSpPr>
        <p:grpSpPr>
          <a:xfrm>
            <a:off x="969170" y="4035885"/>
            <a:ext cx="823912" cy="182240"/>
            <a:chOff x="5720376" y="2134256"/>
            <a:chExt cx="823912" cy="18224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B0F7A1-54DD-A46C-C0BC-CDDF5520F231}"/>
                </a:ext>
              </a:extLst>
            </p:cNvPr>
            <p:cNvSpPr/>
            <p:nvPr/>
          </p:nvSpPr>
          <p:spPr>
            <a:xfrm>
              <a:off x="5720376" y="2134256"/>
              <a:ext cx="823912" cy="1822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0CA35EC7-4FCA-1668-CE0B-2387D88F917E}"/>
                </a:ext>
              </a:extLst>
            </p:cNvPr>
            <p:cNvSpPr/>
            <p:nvPr/>
          </p:nvSpPr>
          <p:spPr>
            <a:xfrm flipH="1" flipV="1">
              <a:off x="6404410" y="2187528"/>
              <a:ext cx="98182" cy="89256"/>
            </a:xfrm>
            <a:prstGeom prst="triangl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DB4A799-875C-0C3D-19A9-17D4D02B2A4D}"/>
              </a:ext>
            </a:extLst>
          </p:cNvPr>
          <p:cNvGrpSpPr/>
          <p:nvPr/>
        </p:nvGrpSpPr>
        <p:grpSpPr>
          <a:xfrm>
            <a:off x="1881188" y="4035885"/>
            <a:ext cx="823912" cy="182240"/>
            <a:chOff x="5720376" y="2134256"/>
            <a:chExt cx="823912" cy="1822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8A99B86-491D-C9F1-1E66-69B4B0EFB9D0}"/>
                </a:ext>
              </a:extLst>
            </p:cNvPr>
            <p:cNvSpPr/>
            <p:nvPr/>
          </p:nvSpPr>
          <p:spPr>
            <a:xfrm>
              <a:off x="5720376" y="2134256"/>
              <a:ext cx="823912" cy="1822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BOOK1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064B89C-7686-346F-0149-E41217C7E105}"/>
                </a:ext>
              </a:extLst>
            </p:cNvPr>
            <p:cNvSpPr/>
            <p:nvPr/>
          </p:nvSpPr>
          <p:spPr>
            <a:xfrm flipH="1" flipV="1">
              <a:off x="6404410" y="2187528"/>
              <a:ext cx="98182" cy="89256"/>
            </a:xfrm>
            <a:prstGeom prst="triangl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D1D4969-8118-7E5F-3BD7-0E0B409E3E3D}"/>
              </a:ext>
            </a:extLst>
          </p:cNvPr>
          <p:cNvSpPr txBox="1"/>
          <p:nvPr/>
        </p:nvSpPr>
        <p:spPr>
          <a:xfrm>
            <a:off x="307975" y="3337983"/>
            <a:ext cx="584062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· </a:t>
            </a:r>
            <a:r>
              <a:rPr lang="ko-KR" altLang="en-US" sz="800" b="1">
                <a:latin typeface="+mn-ea"/>
                <a:ea typeface="+mn-ea"/>
              </a:rPr>
              <a:t>학습 년도</a:t>
            </a:r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AD98C1-CA19-E063-DCF4-38E702D050D4}"/>
              </a:ext>
            </a:extLst>
          </p:cNvPr>
          <p:cNvGrpSpPr/>
          <p:nvPr/>
        </p:nvGrpSpPr>
        <p:grpSpPr>
          <a:xfrm>
            <a:off x="969170" y="3322913"/>
            <a:ext cx="823912" cy="182240"/>
            <a:chOff x="5720376" y="2134256"/>
            <a:chExt cx="823912" cy="1822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0823B5B-C902-C211-17EE-ADAABBC6380F}"/>
                </a:ext>
              </a:extLst>
            </p:cNvPr>
            <p:cNvSpPr/>
            <p:nvPr/>
          </p:nvSpPr>
          <p:spPr>
            <a:xfrm>
              <a:off x="5720376" y="2134256"/>
              <a:ext cx="823912" cy="1822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2023</a:t>
              </a:r>
              <a:r>
                <a:rPr lang="ko-KR" altLang="en-US" sz="80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년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C86043E6-BA4F-C852-620A-B1387C42B153}"/>
                </a:ext>
              </a:extLst>
            </p:cNvPr>
            <p:cNvSpPr/>
            <p:nvPr/>
          </p:nvSpPr>
          <p:spPr>
            <a:xfrm flipH="1" flipV="1">
              <a:off x="6404410" y="2187528"/>
              <a:ext cx="98182" cy="89256"/>
            </a:xfrm>
            <a:prstGeom prst="triangl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C7CFCEAA-9583-C791-5905-3C395744B448}"/>
              </a:ext>
            </a:extLst>
          </p:cNvPr>
          <p:cNvGraphicFramePr>
            <a:graphicFrameLocks noGrp="1"/>
          </p:cNvGraphicFramePr>
          <p:nvPr/>
        </p:nvGraphicFramePr>
        <p:xfrm>
          <a:off x="307977" y="3612777"/>
          <a:ext cx="7092960" cy="254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80">
                  <a:extLst>
                    <a:ext uri="{9D8B030D-6E8A-4147-A177-3AD203B41FA5}">
                      <a16:colId xmlns:a16="http://schemas.microsoft.com/office/drawing/2014/main" val="2146200417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2321489905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3628458551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1939783892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3377746620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2553934536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1936003949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3694211653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4163049150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278089217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1027661247"/>
                    </a:ext>
                  </a:extLst>
                </a:gridCol>
                <a:gridCol w="591080">
                  <a:extLst>
                    <a:ext uri="{9D8B030D-6E8A-4147-A177-3AD203B41FA5}">
                      <a16:colId xmlns:a16="http://schemas.microsoft.com/office/drawing/2014/main" val="218483408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66555"/>
                  </a:ext>
                </a:extLst>
              </a:tr>
            </a:tbl>
          </a:graphicData>
        </a:graphic>
      </p:graphicFrame>
      <p:pic>
        <p:nvPicPr>
          <p:cNvPr id="38" name="Picture 3">
            <a:extLst>
              <a:ext uri="{FF2B5EF4-FFF2-40B4-BE49-F238E27FC236}">
                <a16:creationId xmlns:a16="http://schemas.microsoft.com/office/drawing/2014/main" id="{F146CDDE-5656-3DA2-16F0-9CAFDE49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144" y="4942921"/>
            <a:ext cx="2892511" cy="159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6726E2F-F8D7-B1AD-59B9-513138698812}"/>
              </a:ext>
            </a:extLst>
          </p:cNvPr>
          <p:cNvGrpSpPr/>
          <p:nvPr/>
        </p:nvGrpSpPr>
        <p:grpSpPr>
          <a:xfrm rot="5400000" flipH="1">
            <a:off x="8799" y="1004043"/>
            <a:ext cx="230832" cy="251992"/>
            <a:chOff x="4437623" y="2066810"/>
            <a:chExt cx="230832" cy="251992"/>
          </a:xfrm>
        </p:grpSpPr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C9C703F5-D763-442E-43C2-DAA29C46209D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6E49AE-EAAC-650F-0663-B5BDFFBA0DA1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0C1A008-6D2F-805A-3DDC-178B94D15AD3}"/>
              </a:ext>
            </a:extLst>
          </p:cNvPr>
          <p:cNvGrpSpPr/>
          <p:nvPr/>
        </p:nvGrpSpPr>
        <p:grpSpPr>
          <a:xfrm rot="5400000" flipH="1">
            <a:off x="5968275" y="1867413"/>
            <a:ext cx="230832" cy="251992"/>
            <a:chOff x="4437623" y="2066810"/>
            <a:chExt cx="230832" cy="251992"/>
          </a:xfrm>
        </p:grpSpPr>
        <p:sp>
          <p:nvSpPr>
            <p:cNvPr id="8" name="눈물 방울 7">
              <a:extLst>
                <a:ext uri="{FF2B5EF4-FFF2-40B4-BE49-F238E27FC236}">
                  <a16:creationId xmlns:a16="http://schemas.microsoft.com/office/drawing/2014/main" id="{863EDDDB-588B-2442-7B7F-5CD77D84175E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9C74BF-1C2E-248A-3330-0763F6AA6F1B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E12935-9767-20F0-4F85-50E20F98F122}"/>
              </a:ext>
            </a:extLst>
          </p:cNvPr>
          <p:cNvGrpSpPr/>
          <p:nvPr/>
        </p:nvGrpSpPr>
        <p:grpSpPr>
          <a:xfrm rot="5400000" flipH="1">
            <a:off x="8799" y="2267193"/>
            <a:ext cx="230832" cy="251992"/>
            <a:chOff x="4437623" y="2066810"/>
            <a:chExt cx="230832" cy="251992"/>
          </a:xfrm>
        </p:grpSpPr>
        <p:sp>
          <p:nvSpPr>
            <p:cNvPr id="11" name="눈물 방울 10">
              <a:extLst>
                <a:ext uri="{FF2B5EF4-FFF2-40B4-BE49-F238E27FC236}">
                  <a16:creationId xmlns:a16="http://schemas.microsoft.com/office/drawing/2014/main" id="{CA2A034F-F2EA-5AE0-75C0-FCF9B4D3CA6A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C07ED7-D484-FC11-5784-62A935AF4F76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5045D3-97A6-7967-30F4-919A9EEE6302}"/>
              </a:ext>
            </a:extLst>
          </p:cNvPr>
          <p:cNvGrpSpPr/>
          <p:nvPr/>
        </p:nvGrpSpPr>
        <p:grpSpPr>
          <a:xfrm rot="5400000" flipH="1">
            <a:off x="8799" y="3303004"/>
            <a:ext cx="230832" cy="251992"/>
            <a:chOff x="4437623" y="2066810"/>
            <a:chExt cx="230832" cy="251992"/>
          </a:xfrm>
        </p:grpSpPr>
        <p:sp>
          <p:nvSpPr>
            <p:cNvPr id="14" name="눈물 방울 13">
              <a:extLst>
                <a:ext uri="{FF2B5EF4-FFF2-40B4-BE49-F238E27FC236}">
                  <a16:creationId xmlns:a16="http://schemas.microsoft.com/office/drawing/2014/main" id="{DCFF6A06-1BE7-F37B-2572-2B35A726D9E5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CBD65B-7610-1877-0D4C-D7A32F3FD0FF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0256CF5-FB50-C412-2021-953984DC8058}"/>
              </a:ext>
            </a:extLst>
          </p:cNvPr>
          <p:cNvGrpSpPr/>
          <p:nvPr/>
        </p:nvGrpSpPr>
        <p:grpSpPr>
          <a:xfrm rot="5400000" flipH="1">
            <a:off x="8799" y="3594988"/>
            <a:ext cx="230832" cy="314510"/>
            <a:chOff x="4437624" y="2035552"/>
            <a:chExt cx="230832" cy="314510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4CA126D2-965A-2547-3FB0-C9DF4EAEA4CD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D706406-FF9E-EE20-1AC4-AA5993FF5C29}"/>
                </a:ext>
              </a:extLst>
            </p:cNvPr>
            <p:cNvSpPr/>
            <p:nvPr/>
          </p:nvSpPr>
          <p:spPr>
            <a:xfrm rot="5400000">
              <a:off x="4395785" y="2077391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41ED25B-3E2A-A54E-D740-2B278AAC0D70}"/>
              </a:ext>
            </a:extLst>
          </p:cNvPr>
          <p:cNvGrpSpPr/>
          <p:nvPr/>
        </p:nvGrpSpPr>
        <p:grpSpPr>
          <a:xfrm rot="5400000" flipH="1">
            <a:off x="8799" y="4025305"/>
            <a:ext cx="230832" cy="251992"/>
            <a:chOff x="4437624" y="2066811"/>
            <a:chExt cx="230832" cy="251992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A04D81DB-9B08-663B-28D3-A85DC4C626E7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40D7E7B-14C4-DAA1-5525-A640C8177376}"/>
                </a:ext>
              </a:extLst>
            </p:cNvPr>
            <p:cNvSpPr/>
            <p:nvPr/>
          </p:nvSpPr>
          <p:spPr>
            <a:xfrm rot="5400000">
              <a:off x="4427044" y="2077391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195CF4F-7BE1-B275-0446-6C3DF6A6F11E}"/>
              </a:ext>
            </a:extLst>
          </p:cNvPr>
          <p:cNvGrpSpPr/>
          <p:nvPr/>
        </p:nvGrpSpPr>
        <p:grpSpPr>
          <a:xfrm rot="5400000" flipH="1">
            <a:off x="8799" y="4374539"/>
            <a:ext cx="230832" cy="314510"/>
            <a:chOff x="4437624" y="2035552"/>
            <a:chExt cx="230832" cy="314510"/>
          </a:xfrm>
        </p:grpSpPr>
        <p:sp>
          <p:nvSpPr>
            <p:cNvPr id="43" name="눈물 방울 42">
              <a:extLst>
                <a:ext uri="{FF2B5EF4-FFF2-40B4-BE49-F238E27FC236}">
                  <a16:creationId xmlns:a16="http://schemas.microsoft.com/office/drawing/2014/main" id="{B8FBBE20-E2CF-9F5E-2646-0B3E06B141B9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25DC93-D87E-69F1-A3F6-3D969EF88E5C}"/>
                </a:ext>
              </a:extLst>
            </p:cNvPr>
            <p:cNvSpPr/>
            <p:nvPr/>
          </p:nvSpPr>
          <p:spPr>
            <a:xfrm rot="5400000">
              <a:off x="4395785" y="2077391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E5B821C-56B6-2966-D077-361C2EDA006E}"/>
              </a:ext>
            </a:extLst>
          </p:cNvPr>
          <p:cNvGrpSpPr/>
          <p:nvPr/>
        </p:nvGrpSpPr>
        <p:grpSpPr>
          <a:xfrm rot="5400000" flipH="1">
            <a:off x="1901488" y="5499537"/>
            <a:ext cx="230832" cy="251992"/>
            <a:chOff x="4437624" y="2066811"/>
            <a:chExt cx="230832" cy="251992"/>
          </a:xfrm>
        </p:grpSpPr>
        <p:sp>
          <p:nvSpPr>
            <p:cNvPr id="46" name="눈물 방울 45">
              <a:extLst>
                <a:ext uri="{FF2B5EF4-FFF2-40B4-BE49-F238E27FC236}">
                  <a16:creationId xmlns:a16="http://schemas.microsoft.com/office/drawing/2014/main" id="{69C1F35C-714B-15B2-B2F9-3F43F6E0AE21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58CADE8-5269-7D7B-F7BB-D496FE3CA962}"/>
                </a:ext>
              </a:extLst>
            </p:cNvPr>
            <p:cNvSpPr/>
            <p:nvPr/>
          </p:nvSpPr>
          <p:spPr>
            <a:xfrm rot="5400000">
              <a:off x="4427044" y="2077391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800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LMS_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 &gt;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학습자 선택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ADMB0702000000M</a:t>
                      </a:r>
                    </a:p>
                  </a:txBody>
                  <a:tcPr marL="38100" marR="38100" marT="19050" marB="1905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62672" y="283032"/>
          <a:ext cx="2307098" cy="2501397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과정에 있는 책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권에 대한 학습 진행율과 학습 현황지표를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 시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목록화면으로 이동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관리자가 해당 학습자에 대한 기록을 남기는 메모 기능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최대 글자수 제한 없음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2a)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등록한 문장에 대한 저장 기능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7132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5883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저장되었습니다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252BC900-42ED-8AE9-375C-BCA93A863498}"/>
              </a:ext>
            </a:extLst>
          </p:cNvPr>
          <p:cNvSpPr txBox="1"/>
          <p:nvPr/>
        </p:nvSpPr>
        <p:spPr>
          <a:xfrm>
            <a:off x="307975" y="584200"/>
            <a:ext cx="928707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· </a:t>
            </a:r>
            <a:r>
              <a:rPr lang="ko-KR" altLang="en-US" sz="800" b="1">
                <a:latin typeface="+mn-ea"/>
                <a:ea typeface="+mn-ea"/>
              </a:rPr>
              <a:t>학습 도서별 현황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50DBB0A-613B-5184-2761-C12F00F06173}"/>
              </a:ext>
            </a:extLst>
          </p:cNvPr>
          <p:cNvSpPr/>
          <p:nvPr/>
        </p:nvSpPr>
        <p:spPr>
          <a:xfrm>
            <a:off x="650035" y="1081182"/>
            <a:ext cx="1052284" cy="12627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book</a:t>
            </a: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image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1" name="표 6">
            <a:extLst>
              <a:ext uri="{FF2B5EF4-FFF2-40B4-BE49-F238E27FC236}">
                <a16:creationId xmlns:a16="http://schemas.microsoft.com/office/drawing/2014/main" id="{A40984EF-BEB1-4117-98D0-5828B2718D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41678" y="1543543"/>
          <a:ext cx="5258949" cy="8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081">
                  <a:extLst>
                    <a:ext uri="{9D8B030D-6E8A-4147-A177-3AD203B41FA5}">
                      <a16:colId xmlns:a16="http://schemas.microsoft.com/office/drawing/2014/main" val="608080183"/>
                    </a:ext>
                  </a:extLst>
                </a:gridCol>
                <a:gridCol w="597497">
                  <a:extLst>
                    <a:ext uri="{9D8B030D-6E8A-4147-A177-3AD203B41FA5}">
                      <a16:colId xmlns:a16="http://schemas.microsoft.com/office/drawing/2014/main" val="4233454647"/>
                    </a:ext>
                  </a:extLst>
                </a:gridCol>
                <a:gridCol w="75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172">
                  <a:extLst>
                    <a:ext uri="{9D8B030D-6E8A-4147-A177-3AD203B41FA5}">
                      <a16:colId xmlns:a16="http://schemas.microsoft.com/office/drawing/2014/main" val="1580112721"/>
                    </a:ext>
                  </a:extLst>
                </a:gridCol>
                <a:gridCol w="763986">
                  <a:extLst>
                    <a:ext uri="{9D8B030D-6E8A-4147-A177-3AD203B41FA5}">
                      <a16:colId xmlns:a16="http://schemas.microsoft.com/office/drawing/2014/main" val="3605727883"/>
                    </a:ext>
                  </a:extLst>
                </a:gridCol>
                <a:gridCol w="834512">
                  <a:extLst>
                    <a:ext uri="{9D8B030D-6E8A-4147-A177-3AD203B41FA5}">
                      <a16:colId xmlns:a16="http://schemas.microsoft.com/office/drawing/2014/main" val="1997468562"/>
                    </a:ext>
                  </a:extLst>
                </a:gridCol>
                <a:gridCol w="573005">
                  <a:extLst>
                    <a:ext uri="{9D8B030D-6E8A-4147-A177-3AD203B41FA5}">
                      <a16:colId xmlns:a16="http://schemas.microsoft.com/office/drawing/2014/main" val="2261071966"/>
                    </a:ext>
                  </a:extLst>
                </a:gridCol>
                <a:gridCol w="573005">
                  <a:extLst>
                    <a:ext uri="{9D8B030D-6E8A-4147-A177-3AD203B41FA5}">
                      <a16:colId xmlns:a16="http://schemas.microsoft.com/office/drawing/2014/main" val="2887577908"/>
                    </a:ext>
                  </a:extLst>
                </a:gridCol>
              </a:tblGrid>
              <a:tr h="2185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읽기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rgbClr val="E6E0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독해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latin typeface="+mn-ea"/>
                          <a:ea typeface="+mn-ea"/>
                        </a:rPr>
                        <a:t>스티커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27838"/>
                  </a:ext>
                </a:extLst>
              </a:tr>
              <a:tr h="22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오디오북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소리내어읽기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독서확인학습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문해력 게임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문해력 게임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글쓰기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발급개수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442810"/>
                  </a:ext>
                </a:extLst>
              </a:tr>
              <a:tr h="246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80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90 %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90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242051"/>
                  </a:ext>
                </a:extLst>
              </a:tr>
            </a:tbl>
          </a:graphicData>
        </a:graphic>
      </p:graphicFrame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490C71-0C9D-62EA-6951-D8036D374932}"/>
              </a:ext>
            </a:extLst>
          </p:cNvPr>
          <p:cNvCxnSpPr/>
          <p:nvPr/>
        </p:nvCxnSpPr>
        <p:spPr bwMode="auto">
          <a:xfrm>
            <a:off x="650035" y="2578825"/>
            <a:ext cx="6550592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none" w="med" len="med"/>
          </a:ln>
          <a:effectLst/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E2152E-7E50-27F3-F672-8619D8965DAC}"/>
              </a:ext>
            </a:extLst>
          </p:cNvPr>
          <p:cNvGrpSpPr/>
          <p:nvPr/>
        </p:nvGrpSpPr>
        <p:grpSpPr>
          <a:xfrm>
            <a:off x="1908131" y="1303326"/>
            <a:ext cx="3571919" cy="195814"/>
            <a:chOff x="1908131" y="1135581"/>
            <a:chExt cx="3571919" cy="19581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2651F3F-A23A-22CE-7741-D9830ED37E27}"/>
                </a:ext>
              </a:extLst>
            </p:cNvPr>
            <p:cNvSpPr/>
            <p:nvPr/>
          </p:nvSpPr>
          <p:spPr>
            <a:xfrm>
              <a:off x="2825750" y="1135581"/>
              <a:ext cx="2654300" cy="1958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bIns="90000" rtlCol="0" anchor="ctr" anchorCtr="0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4AD3EB-3B01-587C-E032-F2E8261893A6}"/>
                </a:ext>
              </a:extLst>
            </p:cNvPr>
            <p:cNvSpPr txBox="1"/>
            <p:nvPr/>
          </p:nvSpPr>
          <p:spPr>
            <a:xfrm>
              <a:off x="1908131" y="1135581"/>
              <a:ext cx="68184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1">
                  <a:latin typeface="+mn-ea"/>
                  <a:ea typeface="+mn-ea"/>
                </a:rPr>
                <a:t>· </a:t>
              </a:r>
              <a:r>
                <a:rPr lang="ko-KR" altLang="en-US" sz="800" b="1">
                  <a:latin typeface="+mn-ea"/>
                  <a:ea typeface="+mn-ea"/>
                </a:rPr>
                <a:t>학습 진행율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1032FAF-EF8A-DBF9-FC20-DC0FDA10FE1D}"/>
                </a:ext>
              </a:extLst>
            </p:cNvPr>
            <p:cNvSpPr/>
            <p:nvPr/>
          </p:nvSpPr>
          <p:spPr>
            <a:xfrm>
              <a:off x="2815177" y="1135581"/>
              <a:ext cx="1391247" cy="19581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bIns="90000" rtlCol="0" anchor="ctr" anchorCtr="0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E28876-7197-F611-56E3-8CC035CED4F0}"/>
                </a:ext>
              </a:extLst>
            </p:cNvPr>
            <p:cNvSpPr txBox="1"/>
            <p:nvPr/>
          </p:nvSpPr>
          <p:spPr>
            <a:xfrm>
              <a:off x="3925331" y="1135581"/>
              <a:ext cx="28109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+mn-ea"/>
                  <a:ea typeface="+mn-ea"/>
                </a:rPr>
                <a:t>60%</a:t>
              </a:r>
              <a:endParaRPr lang="ko-KR" altLang="en-US" sz="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0B7BE16-7C8E-CFEC-3802-D375BDD1DD0C}"/>
              </a:ext>
            </a:extLst>
          </p:cNvPr>
          <p:cNvSpPr/>
          <p:nvPr/>
        </p:nvSpPr>
        <p:spPr>
          <a:xfrm>
            <a:off x="650035" y="2797629"/>
            <a:ext cx="1052284" cy="12627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book</a:t>
            </a: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image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60" name="표 6">
            <a:extLst>
              <a:ext uri="{FF2B5EF4-FFF2-40B4-BE49-F238E27FC236}">
                <a16:creationId xmlns:a16="http://schemas.microsoft.com/office/drawing/2014/main" id="{6FD027C6-0B8D-B31D-49AF-2B93C14A98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41678" y="3259990"/>
          <a:ext cx="5258949" cy="8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081">
                  <a:extLst>
                    <a:ext uri="{9D8B030D-6E8A-4147-A177-3AD203B41FA5}">
                      <a16:colId xmlns:a16="http://schemas.microsoft.com/office/drawing/2014/main" val="608080183"/>
                    </a:ext>
                  </a:extLst>
                </a:gridCol>
                <a:gridCol w="597497">
                  <a:extLst>
                    <a:ext uri="{9D8B030D-6E8A-4147-A177-3AD203B41FA5}">
                      <a16:colId xmlns:a16="http://schemas.microsoft.com/office/drawing/2014/main" val="4233454647"/>
                    </a:ext>
                  </a:extLst>
                </a:gridCol>
                <a:gridCol w="75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172">
                  <a:extLst>
                    <a:ext uri="{9D8B030D-6E8A-4147-A177-3AD203B41FA5}">
                      <a16:colId xmlns:a16="http://schemas.microsoft.com/office/drawing/2014/main" val="1580112721"/>
                    </a:ext>
                  </a:extLst>
                </a:gridCol>
                <a:gridCol w="763986">
                  <a:extLst>
                    <a:ext uri="{9D8B030D-6E8A-4147-A177-3AD203B41FA5}">
                      <a16:colId xmlns:a16="http://schemas.microsoft.com/office/drawing/2014/main" val="3605727883"/>
                    </a:ext>
                  </a:extLst>
                </a:gridCol>
                <a:gridCol w="834512">
                  <a:extLst>
                    <a:ext uri="{9D8B030D-6E8A-4147-A177-3AD203B41FA5}">
                      <a16:colId xmlns:a16="http://schemas.microsoft.com/office/drawing/2014/main" val="1997468562"/>
                    </a:ext>
                  </a:extLst>
                </a:gridCol>
                <a:gridCol w="573005">
                  <a:extLst>
                    <a:ext uri="{9D8B030D-6E8A-4147-A177-3AD203B41FA5}">
                      <a16:colId xmlns:a16="http://schemas.microsoft.com/office/drawing/2014/main" val="2261071966"/>
                    </a:ext>
                  </a:extLst>
                </a:gridCol>
                <a:gridCol w="573005">
                  <a:extLst>
                    <a:ext uri="{9D8B030D-6E8A-4147-A177-3AD203B41FA5}">
                      <a16:colId xmlns:a16="http://schemas.microsoft.com/office/drawing/2014/main" val="1019783291"/>
                    </a:ext>
                  </a:extLst>
                </a:gridCol>
              </a:tblGrid>
              <a:tr h="2185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읽기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rgbClr val="E6E0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독해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latin typeface="+mn-ea"/>
                          <a:ea typeface="+mn-ea"/>
                        </a:rPr>
                        <a:t>스티커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27838"/>
                  </a:ext>
                </a:extLst>
              </a:tr>
              <a:tr h="22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오디오북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소리내어읽기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독서확인학습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문해력 게임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문해력 게임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글쓰기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발급개수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442810"/>
                  </a:ext>
                </a:extLst>
              </a:tr>
              <a:tr h="246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80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90 %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90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242051"/>
                  </a:ext>
                </a:extLst>
              </a:tr>
            </a:tbl>
          </a:graphicData>
        </a:graphic>
      </p:graphicFrame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54A753E-CF0B-9DB1-F179-8FD1F0C6F7DA}"/>
              </a:ext>
            </a:extLst>
          </p:cNvPr>
          <p:cNvCxnSpPr/>
          <p:nvPr/>
        </p:nvCxnSpPr>
        <p:spPr bwMode="auto">
          <a:xfrm>
            <a:off x="650035" y="4295272"/>
            <a:ext cx="6550592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9F0204-0AAD-26DE-8E9F-F376E1A45111}"/>
              </a:ext>
            </a:extLst>
          </p:cNvPr>
          <p:cNvGrpSpPr/>
          <p:nvPr/>
        </p:nvGrpSpPr>
        <p:grpSpPr>
          <a:xfrm>
            <a:off x="1908131" y="3019773"/>
            <a:ext cx="3571919" cy="195814"/>
            <a:chOff x="1908131" y="2852028"/>
            <a:chExt cx="3571919" cy="19581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4560C6-BF8F-C303-022F-E3C7E697AF15}"/>
                </a:ext>
              </a:extLst>
            </p:cNvPr>
            <p:cNvSpPr txBox="1"/>
            <p:nvPr/>
          </p:nvSpPr>
          <p:spPr>
            <a:xfrm>
              <a:off x="1908131" y="2852028"/>
              <a:ext cx="68184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1">
                  <a:latin typeface="+mn-ea"/>
                  <a:ea typeface="+mn-ea"/>
                </a:rPr>
                <a:t>· </a:t>
              </a:r>
              <a:r>
                <a:rPr lang="ko-KR" altLang="en-US" sz="800" b="1">
                  <a:latin typeface="+mn-ea"/>
                  <a:ea typeface="+mn-ea"/>
                </a:rPr>
                <a:t>학습 진행율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5E1EB08-A0EC-1C1E-2E22-874FC69882E9}"/>
                </a:ext>
              </a:extLst>
            </p:cNvPr>
            <p:cNvSpPr/>
            <p:nvPr/>
          </p:nvSpPr>
          <p:spPr>
            <a:xfrm>
              <a:off x="2825750" y="2852028"/>
              <a:ext cx="2654300" cy="1958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bIns="90000" rtlCol="0" anchor="ctr" anchorCtr="0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9DDBB010-5393-0680-39EC-BAC116C9E8AD}"/>
                </a:ext>
              </a:extLst>
            </p:cNvPr>
            <p:cNvSpPr/>
            <p:nvPr/>
          </p:nvSpPr>
          <p:spPr>
            <a:xfrm>
              <a:off x="2815177" y="2852028"/>
              <a:ext cx="1055783" cy="19581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bIns="90000" rtlCol="0" anchor="ctr" anchorCtr="0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60E9C6E-FF92-E03C-118A-936679D31682}"/>
                </a:ext>
              </a:extLst>
            </p:cNvPr>
            <p:cNvSpPr txBox="1"/>
            <p:nvPr/>
          </p:nvSpPr>
          <p:spPr>
            <a:xfrm>
              <a:off x="3925331" y="2852028"/>
              <a:ext cx="28109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1">
                  <a:solidFill>
                    <a:schemeClr val="bg1"/>
                  </a:solidFill>
                  <a:latin typeface="+mn-ea"/>
                  <a:ea typeface="+mn-ea"/>
                </a:rPr>
                <a:t>40%</a:t>
              </a:r>
              <a:endParaRPr lang="ko-KR" altLang="en-US" sz="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D6D22F1-BFF9-D694-3C92-5FBBBC8FECCA}"/>
              </a:ext>
            </a:extLst>
          </p:cNvPr>
          <p:cNvSpPr txBox="1"/>
          <p:nvPr/>
        </p:nvSpPr>
        <p:spPr>
          <a:xfrm>
            <a:off x="3664535" y="4460834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4025805-D399-5E8E-FB92-F78F93860020}"/>
              </a:ext>
            </a:extLst>
          </p:cNvPr>
          <p:cNvSpPr/>
          <p:nvPr/>
        </p:nvSpPr>
        <p:spPr>
          <a:xfrm>
            <a:off x="6430303" y="5083620"/>
            <a:ext cx="770324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sz="9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3332FB6-3A8E-CCCD-A5A5-E46A38925828}"/>
              </a:ext>
            </a:extLst>
          </p:cNvPr>
          <p:cNvCxnSpPr/>
          <p:nvPr/>
        </p:nvCxnSpPr>
        <p:spPr bwMode="auto">
          <a:xfrm>
            <a:off x="650035" y="4939707"/>
            <a:ext cx="6550592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none" w="med" len="med"/>
          </a:ln>
          <a:effectLst/>
        </p:spPr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4E7FD36-0194-C05D-6468-DB0D6B7FAB17}"/>
              </a:ext>
            </a:extLst>
          </p:cNvPr>
          <p:cNvGrpSpPr/>
          <p:nvPr/>
        </p:nvGrpSpPr>
        <p:grpSpPr>
          <a:xfrm rot="5400000" flipH="1">
            <a:off x="94721" y="920963"/>
            <a:ext cx="230832" cy="251992"/>
            <a:chOff x="4437623" y="2066810"/>
            <a:chExt cx="230832" cy="251992"/>
          </a:xfrm>
        </p:grpSpPr>
        <p:sp>
          <p:nvSpPr>
            <p:cNvPr id="105" name="눈물 방울 104">
              <a:extLst>
                <a:ext uri="{FF2B5EF4-FFF2-40B4-BE49-F238E27FC236}">
                  <a16:creationId xmlns:a16="http://schemas.microsoft.com/office/drawing/2014/main" id="{DD6B76B2-F088-855D-5EA2-C3F92FC777F5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EC4DCE2-7510-3A5E-AED5-64D1F0198D0D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46D1D57-9E7F-F08E-6707-66783F166AE4}"/>
              </a:ext>
            </a:extLst>
          </p:cNvPr>
          <p:cNvSpPr txBox="1"/>
          <p:nvPr/>
        </p:nvSpPr>
        <p:spPr>
          <a:xfrm>
            <a:off x="307975" y="5388328"/>
            <a:ext cx="3238634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· </a:t>
            </a:r>
            <a:r>
              <a:rPr lang="ko-KR" altLang="en-US" sz="800" b="1">
                <a:latin typeface="+mn-ea"/>
                <a:ea typeface="+mn-ea"/>
              </a:rPr>
              <a:t>학습자 관리 코멘트 </a:t>
            </a:r>
            <a:r>
              <a:rPr lang="en-US" altLang="ko-KR" sz="800">
                <a:latin typeface="+mn-ea"/>
                <a:ea typeface="+mn-ea"/>
              </a:rPr>
              <a:t>(</a:t>
            </a:r>
            <a:r>
              <a:rPr lang="ko-KR" altLang="en-US" sz="800">
                <a:latin typeface="+mn-ea"/>
                <a:ea typeface="+mn-ea"/>
              </a:rPr>
              <a:t>학습자에게 노출되지 않는 관리용 기록 기능</a:t>
            </a:r>
            <a:r>
              <a:rPr lang="en-US" altLang="ko-KR" sz="800">
                <a:latin typeface="+mn-ea"/>
                <a:ea typeface="+mn-ea"/>
              </a:rPr>
              <a:t>)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B995160-ED40-39BA-A848-221821E71775}"/>
              </a:ext>
            </a:extLst>
          </p:cNvPr>
          <p:cNvSpPr/>
          <p:nvPr/>
        </p:nvSpPr>
        <p:spPr>
          <a:xfrm>
            <a:off x="307975" y="5631298"/>
            <a:ext cx="7092950" cy="5430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B124B12-8FDE-036C-F205-CEB4AEC84D41}"/>
              </a:ext>
            </a:extLst>
          </p:cNvPr>
          <p:cNvGrpSpPr/>
          <p:nvPr/>
        </p:nvGrpSpPr>
        <p:grpSpPr>
          <a:xfrm rot="5400000" flipH="1">
            <a:off x="94721" y="5343553"/>
            <a:ext cx="230832" cy="251992"/>
            <a:chOff x="4437623" y="2066810"/>
            <a:chExt cx="230832" cy="251992"/>
          </a:xfrm>
        </p:grpSpPr>
        <p:sp>
          <p:nvSpPr>
            <p:cNvPr id="116" name="눈물 방울 115">
              <a:extLst>
                <a:ext uri="{FF2B5EF4-FFF2-40B4-BE49-F238E27FC236}">
                  <a16:creationId xmlns:a16="http://schemas.microsoft.com/office/drawing/2014/main" id="{73F0C3FF-D419-35C4-AD60-B63412ACE550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987EBCA-6C29-73F8-F605-34A5C4728F68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5F7F0B5-26F9-8855-DDC2-97D215ACE7CF}"/>
              </a:ext>
            </a:extLst>
          </p:cNvPr>
          <p:cNvSpPr/>
          <p:nvPr/>
        </p:nvSpPr>
        <p:spPr>
          <a:xfrm>
            <a:off x="6630601" y="6286456"/>
            <a:ext cx="770324" cy="22418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0902A56-1FD1-7385-FB75-185F234E313E}"/>
              </a:ext>
            </a:extLst>
          </p:cNvPr>
          <p:cNvGrpSpPr/>
          <p:nvPr/>
        </p:nvGrpSpPr>
        <p:grpSpPr>
          <a:xfrm rot="5400000" flipH="1">
            <a:off x="6389036" y="6244617"/>
            <a:ext cx="230832" cy="314510"/>
            <a:chOff x="4437625" y="2035553"/>
            <a:chExt cx="230832" cy="314510"/>
          </a:xfrm>
        </p:grpSpPr>
        <p:sp>
          <p:nvSpPr>
            <p:cNvPr id="121" name="눈물 방울 120">
              <a:extLst>
                <a:ext uri="{FF2B5EF4-FFF2-40B4-BE49-F238E27FC236}">
                  <a16:creationId xmlns:a16="http://schemas.microsoft.com/office/drawing/2014/main" id="{A71C68AC-50E7-C003-63E4-FB7321941A8C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16F482A-B753-8E10-F011-1D502B7B895A}"/>
                </a:ext>
              </a:extLst>
            </p:cNvPr>
            <p:cNvSpPr/>
            <p:nvPr/>
          </p:nvSpPr>
          <p:spPr>
            <a:xfrm rot="5400000">
              <a:off x="4395786" y="2077392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E3CA134-8261-028A-2622-559DCE01F169}"/>
              </a:ext>
            </a:extLst>
          </p:cNvPr>
          <p:cNvGrpSpPr/>
          <p:nvPr/>
        </p:nvGrpSpPr>
        <p:grpSpPr>
          <a:xfrm rot="5400000">
            <a:off x="6749027" y="6516653"/>
            <a:ext cx="230832" cy="333746"/>
            <a:chOff x="6369090" y="6065244"/>
            <a:chExt cx="230832" cy="333746"/>
          </a:xfrm>
        </p:grpSpPr>
        <p:sp>
          <p:nvSpPr>
            <p:cNvPr id="124" name="눈물 방울 123">
              <a:extLst>
                <a:ext uri="{FF2B5EF4-FFF2-40B4-BE49-F238E27FC236}">
                  <a16:creationId xmlns:a16="http://schemas.microsoft.com/office/drawing/2014/main" id="{E356689C-F8DA-1B9A-FE4A-28F6F57A6467}"/>
                </a:ext>
              </a:extLst>
            </p:cNvPr>
            <p:cNvSpPr/>
            <p:nvPr/>
          </p:nvSpPr>
          <p:spPr>
            <a:xfrm rot="189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0575B5F-879F-3865-01AD-3A0C8DF5C5AB}"/>
                </a:ext>
              </a:extLst>
            </p:cNvPr>
            <p:cNvSpPr/>
            <p:nvPr/>
          </p:nvSpPr>
          <p:spPr>
            <a:xfrm rot="16200000" flipH="1">
              <a:off x="6317633" y="6116701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EB1636F-2577-CF91-7F10-AFDDA066C1C0}"/>
              </a:ext>
            </a:extLst>
          </p:cNvPr>
          <p:cNvGrpSpPr/>
          <p:nvPr/>
        </p:nvGrpSpPr>
        <p:grpSpPr>
          <a:xfrm rot="5400000" flipH="1">
            <a:off x="6134477" y="5075365"/>
            <a:ext cx="230832" cy="251992"/>
            <a:chOff x="4437623" y="2066810"/>
            <a:chExt cx="230832" cy="251992"/>
          </a:xfrm>
        </p:grpSpPr>
        <p:sp>
          <p:nvSpPr>
            <p:cNvPr id="127" name="눈물 방울 126">
              <a:extLst>
                <a:ext uri="{FF2B5EF4-FFF2-40B4-BE49-F238E27FC236}">
                  <a16:creationId xmlns:a16="http://schemas.microsoft.com/office/drawing/2014/main" id="{08F59F15-77CE-D25F-694B-E3875999D82C}"/>
                </a:ext>
              </a:extLst>
            </p:cNvPr>
            <p:cNvSpPr/>
            <p:nvPr/>
          </p:nvSpPr>
          <p:spPr>
            <a:xfrm rot="18900000">
              <a:off x="4462315" y="2104090"/>
              <a:ext cx="180000" cy="180000"/>
            </a:xfrm>
            <a:prstGeom prst="teardrop">
              <a:avLst>
                <a:gd name="adj" fmla="val 101872"/>
              </a:avLst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0BDBA3B-9762-1F86-5AB0-17687EAC8858}"/>
                </a:ext>
              </a:extLst>
            </p:cNvPr>
            <p:cNvSpPr/>
            <p:nvPr/>
          </p:nvSpPr>
          <p:spPr>
            <a:xfrm rot="5400000">
              <a:off x="4427043" y="2077390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71FD778-85BF-743E-C642-596B210C78A3}"/>
              </a:ext>
            </a:extLst>
          </p:cNvPr>
          <p:cNvSpPr txBox="1"/>
          <p:nvPr/>
        </p:nvSpPr>
        <p:spPr>
          <a:xfrm>
            <a:off x="1908131" y="1077774"/>
            <a:ext cx="1430447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· </a:t>
            </a:r>
            <a:r>
              <a:rPr lang="ko-KR" altLang="en-US" sz="800" b="1">
                <a:latin typeface="+mn-ea"/>
                <a:ea typeface="+mn-ea"/>
              </a:rPr>
              <a:t>도서명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>
                <a:latin typeface="+mn-ea"/>
                <a:ea typeface="+mn-ea"/>
              </a:rPr>
              <a:t>: </a:t>
            </a:r>
            <a:r>
              <a:rPr lang="ko-KR" altLang="en-US" sz="800">
                <a:latin typeface="+mn-ea"/>
                <a:ea typeface="+mn-ea"/>
              </a:rPr>
              <a:t>학습 도서명을 표시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ABA24-BA32-A766-6CCB-74161FE39C16}"/>
              </a:ext>
            </a:extLst>
          </p:cNvPr>
          <p:cNvSpPr txBox="1"/>
          <p:nvPr/>
        </p:nvSpPr>
        <p:spPr>
          <a:xfrm>
            <a:off x="1908131" y="2811370"/>
            <a:ext cx="1430447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· </a:t>
            </a:r>
            <a:r>
              <a:rPr lang="ko-KR" altLang="en-US" sz="800" b="1">
                <a:latin typeface="+mn-ea"/>
                <a:ea typeface="+mn-ea"/>
              </a:rPr>
              <a:t>도서명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>
                <a:latin typeface="+mn-ea"/>
                <a:ea typeface="+mn-ea"/>
              </a:rPr>
              <a:t>: </a:t>
            </a:r>
            <a:r>
              <a:rPr lang="ko-KR" altLang="en-US" sz="800">
                <a:latin typeface="+mn-ea"/>
                <a:ea typeface="+mn-ea"/>
              </a:rPr>
              <a:t>학습 도서명을 표시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7871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LMS_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LMS &gt;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학습자 선택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62672" y="283032"/>
          <a:ext cx="2307098" cy="1588872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71325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58836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8780B19E-5A95-D715-E151-84203AAE5D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974" y="1923679"/>
          <a:ext cx="7092951" cy="3028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16">
                  <a:extLst>
                    <a:ext uri="{9D8B030D-6E8A-4147-A177-3AD203B41FA5}">
                      <a16:colId xmlns:a16="http://schemas.microsoft.com/office/drawing/2014/main" val="3490181192"/>
                    </a:ext>
                  </a:extLst>
                </a:gridCol>
                <a:gridCol w="1100119">
                  <a:extLst>
                    <a:ext uri="{9D8B030D-6E8A-4147-A177-3AD203B41FA5}">
                      <a16:colId xmlns:a16="http://schemas.microsoft.com/office/drawing/2014/main" val="608080183"/>
                    </a:ext>
                  </a:extLst>
                </a:gridCol>
                <a:gridCol w="1048522">
                  <a:extLst>
                    <a:ext uri="{9D8B030D-6E8A-4147-A177-3AD203B41FA5}">
                      <a16:colId xmlns:a16="http://schemas.microsoft.com/office/drawing/2014/main" val="4233454647"/>
                    </a:ext>
                  </a:extLst>
                </a:gridCol>
                <a:gridCol w="1356912">
                  <a:extLst>
                    <a:ext uri="{9D8B030D-6E8A-4147-A177-3AD203B41FA5}">
                      <a16:colId xmlns:a16="http://schemas.microsoft.com/office/drawing/2014/main" val="1580112721"/>
                    </a:ext>
                  </a:extLst>
                </a:gridCol>
                <a:gridCol w="810624">
                  <a:extLst>
                    <a:ext uri="{9D8B030D-6E8A-4147-A177-3AD203B41FA5}">
                      <a16:colId xmlns:a16="http://schemas.microsoft.com/office/drawing/2014/main" val="744077865"/>
                    </a:ext>
                  </a:extLst>
                </a:gridCol>
                <a:gridCol w="1013279">
                  <a:extLst>
                    <a:ext uri="{9D8B030D-6E8A-4147-A177-3AD203B41FA5}">
                      <a16:colId xmlns:a16="http://schemas.microsoft.com/office/drawing/2014/main" val="2338684083"/>
                    </a:ext>
                  </a:extLst>
                </a:gridCol>
                <a:gridCol w="1013279">
                  <a:extLst>
                    <a:ext uri="{9D8B030D-6E8A-4147-A177-3AD203B41FA5}">
                      <a16:colId xmlns:a16="http://schemas.microsoft.com/office/drawing/2014/main" val="2261071966"/>
                    </a:ext>
                  </a:extLst>
                </a:gridCol>
              </a:tblGrid>
              <a:tr h="3200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이북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오디오북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독서확인학습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소리내어읽기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글쓰기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문해력 게임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442810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저장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데이타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시청유무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학습중단 시점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이어보기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시청유무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학습중단 시점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이어보기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완료율을 점수화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 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 유무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준비운동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완료율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게임도전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점수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242051"/>
                  </a:ext>
                </a:extLst>
              </a:tr>
              <a:tr h="320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표기 형태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진행중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진행중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준비운동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80%</a:t>
                      </a: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게임도전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90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855473"/>
                  </a:ext>
                </a:extLst>
              </a:tr>
              <a:tr h="605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학습진행률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1/7*100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692790"/>
                  </a:ext>
                </a:extLst>
              </a:tr>
              <a:tr h="886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스티커 발급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조건 및 개수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 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완료 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준비운동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게임도전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 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스티커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발급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스티커 최대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발급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2203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C2023E-D2BB-24BE-17D2-600E9F7F6C8D}"/>
              </a:ext>
            </a:extLst>
          </p:cNvPr>
          <p:cNvSpPr txBox="1"/>
          <p:nvPr/>
        </p:nvSpPr>
        <p:spPr>
          <a:xfrm>
            <a:off x="226423" y="1637618"/>
            <a:ext cx="1611586" cy="23428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050" b="1">
                <a:latin typeface="+mn-ea"/>
                <a:ea typeface="+mn-ea"/>
              </a:rPr>
              <a:t>[</a:t>
            </a:r>
            <a:r>
              <a:rPr lang="ko-KR" altLang="en-US" sz="1050" b="1">
                <a:latin typeface="+mn-ea"/>
                <a:ea typeface="+mn-ea"/>
              </a:rPr>
              <a:t>북클럽 디지털학습 기준</a:t>
            </a:r>
            <a:r>
              <a:rPr lang="en-US" altLang="ko-KR" sz="1050" b="1">
                <a:latin typeface="+mn-ea"/>
                <a:ea typeface="+mn-ea"/>
              </a:rPr>
              <a:t>]</a:t>
            </a:r>
            <a:endParaRPr lang="ko-KR" altLang="en-US" sz="105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92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5564" y="1080378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관리자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등급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메뉴별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접근 권한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5564" y="292215"/>
            <a:ext cx="8300262" cy="641116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5pPr>
            <a:lvl6pPr marL="495271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6pPr>
            <a:lvl7pPr marL="990539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7pPr>
            <a:lvl8pPr marL="1485809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8pPr>
            <a:lvl9pPr marL="1981077" algn="l" rtl="0" fontAlgn="base" latinLnBrk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9pPr>
          </a:lstStyle>
          <a:p>
            <a:r>
              <a:rPr kumimoji="0" lang="en-US" altLang="ko-KR"/>
              <a:t>B2B ADMIN</a:t>
            </a:r>
            <a:endParaRPr kumimoji="0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85880"/>
              </p:ext>
            </p:extLst>
          </p:nvPr>
        </p:nvGraphicFramePr>
        <p:xfrm>
          <a:off x="307974" y="1756605"/>
          <a:ext cx="9361488" cy="3491669"/>
        </p:xfrm>
        <a:graphic>
          <a:graphicData uri="http://schemas.openxmlformats.org/drawingml/2006/table">
            <a:tbl>
              <a:tblPr/>
              <a:tblGrid>
                <a:gridCol w="1560248">
                  <a:extLst>
                    <a:ext uri="{9D8B030D-6E8A-4147-A177-3AD203B41FA5}">
                      <a16:colId xmlns:a16="http://schemas.microsoft.com/office/drawing/2014/main" val="885877127"/>
                    </a:ext>
                  </a:extLst>
                </a:gridCol>
                <a:gridCol w="1560248">
                  <a:extLst>
                    <a:ext uri="{9D8B030D-6E8A-4147-A177-3AD203B41FA5}">
                      <a16:colId xmlns:a16="http://schemas.microsoft.com/office/drawing/2014/main" val="2806491077"/>
                    </a:ext>
                  </a:extLst>
                </a:gridCol>
                <a:gridCol w="1560248">
                  <a:extLst>
                    <a:ext uri="{9D8B030D-6E8A-4147-A177-3AD203B41FA5}">
                      <a16:colId xmlns:a16="http://schemas.microsoft.com/office/drawing/2014/main" val="486311329"/>
                    </a:ext>
                  </a:extLst>
                </a:gridCol>
                <a:gridCol w="1560248">
                  <a:extLst>
                    <a:ext uri="{9D8B030D-6E8A-4147-A177-3AD203B41FA5}">
                      <a16:colId xmlns:a16="http://schemas.microsoft.com/office/drawing/2014/main" val="2420650928"/>
                    </a:ext>
                  </a:extLst>
                </a:gridCol>
                <a:gridCol w="1560248">
                  <a:extLst>
                    <a:ext uri="{9D8B030D-6E8A-4147-A177-3AD203B41FA5}">
                      <a16:colId xmlns:a16="http://schemas.microsoft.com/office/drawing/2014/main" val="1377026053"/>
                    </a:ext>
                  </a:extLst>
                </a:gridCol>
                <a:gridCol w="1560248">
                  <a:extLst>
                    <a:ext uri="{9D8B030D-6E8A-4147-A177-3AD203B41FA5}">
                      <a16:colId xmlns:a16="http://schemas.microsoft.com/office/drawing/2014/main" val="3288177632"/>
                    </a:ext>
                  </a:extLst>
                </a:gridCol>
              </a:tblGrid>
              <a:tr h="631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마스터관리자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슈퍼관리자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지사관리자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센터관리자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교사관리자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12361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관리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567305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관리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04930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 관리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11422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관리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74262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스티커관리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399446"/>
                  </a:ext>
                </a:extLst>
              </a:tr>
              <a:tr h="476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LMS</a:t>
                      </a:r>
                    </a:p>
                  </a:txBody>
                  <a:tcPr marL="4437" marR="4437" marT="44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437" marR="4437" marT="44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48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2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0175" y="2435459"/>
            <a:ext cx="7885651" cy="1365832"/>
          </a:xfrm>
        </p:spPr>
        <p:txBody>
          <a:bodyPr/>
          <a:lstStyle/>
          <a:p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공통</a:t>
            </a:r>
            <a:r>
              <a:rPr lang="en-US" altLang="ko-KR" b="1" dirty="0"/>
              <a:t>(Header, LNB, Footer)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890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/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ADMB0101000000M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3711219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內 버튼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링크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미액션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 초과 시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 로그아웃 처리되어 로그인 화면으로 복귀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진행중이던 화면에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(A2)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알럿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생성되고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누르면 로그인 화면으로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북클럽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로고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 기능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비밀번호 입력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Max length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제한 없음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비밀번호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미입력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후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로그인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 눌렀을 경우 표시되는 텍스트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비밀번호 입력 후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로그인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 누르면 유효성 체크 후 정상 확인 시 첫번째 메뉴로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43639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입력한 아이디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비밀번호로 등록된 관리자 계정이 없는 경우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관리자 로그인 정보를 확인해 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內 버튼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링크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미액션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 초과된 상태에서 업무 버튼 클릭한 경우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로그인 세션이 종료되었습니다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로그인 화면으로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727422"/>
                  </a:ext>
                </a:extLst>
              </a:tr>
            </a:tbl>
          </a:graphicData>
        </a:graphic>
      </p:graphicFrame>
      <p:sp>
        <p:nvSpPr>
          <p:cNvPr id="1133" name="TextBox 1132">
            <a:extLst>
              <a:ext uri="{FF2B5EF4-FFF2-40B4-BE49-F238E27FC236}">
                <a16:creationId xmlns:a16="http://schemas.microsoft.com/office/drawing/2014/main" id="{6637C33E-36C0-91ED-B7BE-6B218B4A0F7E}"/>
              </a:ext>
            </a:extLst>
          </p:cNvPr>
          <p:cNvSpPr txBox="1"/>
          <p:nvPr/>
        </p:nvSpPr>
        <p:spPr>
          <a:xfrm>
            <a:off x="1982435" y="1662612"/>
            <a:ext cx="883823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LOG-IN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4" name="직사각형 1133">
            <a:extLst>
              <a:ext uri="{FF2B5EF4-FFF2-40B4-BE49-F238E27FC236}">
                <a16:creationId xmlns:a16="http://schemas.microsoft.com/office/drawing/2014/main" id="{953176E4-CAC7-BB2A-BA3C-D807ED74EAFC}"/>
              </a:ext>
            </a:extLst>
          </p:cNvPr>
          <p:cNvSpPr/>
          <p:nvPr/>
        </p:nvSpPr>
        <p:spPr bwMode="auto">
          <a:xfrm>
            <a:off x="1982435" y="2090864"/>
            <a:ext cx="3600359" cy="244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135" name="그룹 1134">
            <a:extLst>
              <a:ext uri="{FF2B5EF4-FFF2-40B4-BE49-F238E27FC236}">
                <a16:creationId xmlns:a16="http://schemas.microsoft.com/office/drawing/2014/main" id="{F7C808A1-8E0E-7EEF-2B90-26AC83B2E71E}"/>
              </a:ext>
            </a:extLst>
          </p:cNvPr>
          <p:cNvGrpSpPr/>
          <p:nvPr/>
        </p:nvGrpSpPr>
        <p:grpSpPr>
          <a:xfrm>
            <a:off x="2384757" y="2413434"/>
            <a:ext cx="2795715" cy="316548"/>
            <a:chOff x="1249366" y="1301948"/>
            <a:chExt cx="2304000" cy="261610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A2C47D94-1067-870B-A64B-6B7ADE31247C}"/>
                </a:ext>
              </a:extLst>
            </p:cNvPr>
            <p:cNvSpPr txBox="1"/>
            <p:nvPr/>
          </p:nvSpPr>
          <p:spPr>
            <a:xfrm>
              <a:off x="1254062" y="1301948"/>
              <a:ext cx="2288792" cy="2616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b="1" dirty="0">
                  <a:latin typeface="+mn-ea"/>
                  <a:ea typeface="+mn-ea"/>
                </a:rPr>
                <a:t> 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329FB306-AD78-2C96-1158-B7DACDA9BE57}"/>
                </a:ext>
              </a:extLst>
            </p:cNvPr>
            <p:cNvSpPr txBox="1"/>
            <p:nvPr/>
          </p:nvSpPr>
          <p:spPr>
            <a:xfrm>
              <a:off x="1249366" y="1304923"/>
              <a:ext cx="2304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      아이디 입력</a:t>
              </a:r>
            </a:p>
          </p:txBody>
        </p:sp>
      </p:grpSp>
      <p:grpSp>
        <p:nvGrpSpPr>
          <p:cNvPr id="1139" name="그룹 1138">
            <a:extLst>
              <a:ext uri="{FF2B5EF4-FFF2-40B4-BE49-F238E27FC236}">
                <a16:creationId xmlns:a16="http://schemas.microsoft.com/office/drawing/2014/main" id="{2799303E-8FDF-02A5-D7C2-9DBA025DB918}"/>
              </a:ext>
            </a:extLst>
          </p:cNvPr>
          <p:cNvGrpSpPr/>
          <p:nvPr/>
        </p:nvGrpSpPr>
        <p:grpSpPr>
          <a:xfrm>
            <a:off x="2384757" y="3025411"/>
            <a:ext cx="2795715" cy="316548"/>
            <a:chOff x="1249366" y="1301948"/>
            <a:chExt cx="2304000" cy="261610"/>
          </a:xfrm>
        </p:grpSpPr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1C2D0C77-6868-BBE1-5BE8-4EF4E7B3D3A0}"/>
                </a:ext>
              </a:extLst>
            </p:cNvPr>
            <p:cNvSpPr txBox="1"/>
            <p:nvPr/>
          </p:nvSpPr>
          <p:spPr>
            <a:xfrm>
              <a:off x="1254062" y="1301948"/>
              <a:ext cx="2288792" cy="2616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b="1" dirty="0">
                  <a:latin typeface="+mn-ea"/>
                  <a:ea typeface="+mn-ea"/>
                </a:rPr>
                <a:t> 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6D566ECD-411B-8FD5-512A-B09F21EE1A1C}"/>
                </a:ext>
              </a:extLst>
            </p:cNvPr>
            <p:cNvSpPr txBox="1"/>
            <p:nvPr/>
          </p:nvSpPr>
          <p:spPr>
            <a:xfrm>
              <a:off x="1249366" y="1304923"/>
              <a:ext cx="2304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      비밀번호 입력</a:t>
              </a:r>
            </a:p>
          </p:txBody>
        </p:sp>
      </p:grpSp>
      <p:pic>
        <p:nvPicPr>
          <p:cNvPr id="1146" name="그림 1145">
            <a:extLst>
              <a:ext uri="{FF2B5EF4-FFF2-40B4-BE49-F238E27FC236}">
                <a16:creationId xmlns:a16="http://schemas.microsoft.com/office/drawing/2014/main" id="{DFA2C369-D811-2A50-D614-5D1FE073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7" y="2478955"/>
            <a:ext cx="165333" cy="181079"/>
          </a:xfrm>
          <a:prstGeom prst="rect">
            <a:avLst/>
          </a:prstGeom>
        </p:spPr>
      </p:pic>
      <p:pic>
        <p:nvPicPr>
          <p:cNvPr id="1148" name="그림 1147">
            <a:extLst>
              <a:ext uri="{FF2B5EF4-FFF2-40B4-BE49-F238E27FC236}">
                <a16:creationId xmlns:a16="http://schemas.microsoft.com/office/drawing/2014/main" id="{23EE6784-2C58-53FB-98E9-34FF1470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64" y="3086995"/>
            <a:ext cx="181079" cy="188952"/>
          </a:xfrm>
          <a:prstGeom prst="rect">
            <a:avLst/>
          </a:prstGeom>
        </p:spPr>
      </p:pic>
      <p:sp>
        <p:nvSpPr>
          <p:cNvPr id="1149" name="직사각형 1148">
            <a:extLst>
              <a:ext uri="{FF2B5EF4-FFF2-40B4-BE49-F238E27FC236}">
                <a16:creationId xmlns:a16="http://schemas.microsoft.com/office/drawing/2014/main" id="{2E22CA55-671E-39FC-7BF1-65387AD35CC2}"/>
              </a:ext>
            </a:extLst>
          </p:cNvPr>
          <p:cNvSpPr/>
          <p:nvPr/>
        </p:nvSpPr>
        <p:spPr>
          <a:xfrm>
            <a:off x="2492014" y="3763662"/>
            <a:ext cx="2581200" cy="360000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관리자 로그인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AE3E47-10E0-4FA5-D831-2302A9836910}"/>
              </a:ext>
            </a:extLst>
          </p:cNvPr>
          <p:cNvGrpSpPr/>
          <p:nvPr/>
        </p:nvGrpSpPr>
        <p:grpSpPr>
          <a:xfrm flipH="1">
            <a:off x="3990268" y="1760410"/>
            <a:ext cx="251992" cy="230832"/>
            <a:chOff x="4414343" y="1531376"/>
            <a:chExt cx="251992" cy="230832"/>
          </a:xfrm>
        </p:grpSpPr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id="{D721F699-6402-2814-4E5A-B1EE0C65BBA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1524796-F197-4B9F-03AB-6AE5B2828FD5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7B9C605-0E66-50BC-B65F-74B7621B8877}"/>
              </a:ext>
            </a:extLst>
          </p:cNvPr>
          <p:cNvGrpSpPr/>
          <p:nvPr/>
        </p:nvGrpSpPr>
        <p:grpSpPr>
          <a:xfrm flipH="1">
            <a:off x="2203170" y="3848875"/>
            <a:ext cx="251992" cy="230832"/>
            <a:chOff x="4414343" y="1531376"/>
            <a:chExt cx="251992" cy="230832"/>
          </a:xfrm>
        </p:grpSpPr>
        <p:sp>
          <p:nvSpPr>
            <p:cNvPr id="13" name="눈물 방울 12">
              <a:extLst>
                <a:ext uri="{FF2B5EF4-FFF2-40B4-BE49-F238E27FC236}">
                  <a16:creationId xmlns:a16="http://schemas.microsoft.com/office/drawing/2014/main" id="{CE9782FD-EBE8-AE47-1BEB-99EFAA4D838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902EAB-0D4B-9D79-4636-01068881F33A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4F87AC-0950-3710-645C-AF551D8B93E2}"/>
              </a:ext>
            </a:extLst>
          </p:cNvPr>
          <p:cNvGrpSpPr/>
          <p:nvPr/>
        </p:nvGrpSpPr>
        <p:grpSpPr>
          <a:xfrm flipH="1">
            <a:off x="1967824" y="2762034"/>
            <a:ext cx="251992" cy="230832"/>
            <a:chOff x="4414343" y="1531376"/>
            <a:chExt cx="251992" cy="230832"/>
          </a:xfrm>
        </p:grpSpPr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E593682A-9933-EB11-F3E8-0CE22A1EB8B4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DBDEA4-C2B2-83F1-E30A-C880B6962C11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858C880-94E7-0170-CDA0-A075E20F39D8}"/>
              </a:ext>
            </a:extLst>
          </p:cNvPr>
          <p:cNvSpPr txBox="1"/>
          <p:nvPr/>
        </p:nvSpPr>
        <p:spPr>
          <a:xfrm>
            <a:off x="2313818" y="2700950"/>
            <a:ext cx="2349975" cy="253128"/>
          </a:xfrm>
          <a:prstGeom prst="rect">
            <a:avLst/>
          </a:prstGeom>
          <a:noFill/>
        </p:spPr>
        <p:txBody>
          <a:bodyPr wrap="square" lIns="108000" tIns="72000" rIns="108000" bIns="72000" rtlCol="0" anchor="ctr" anchorCtr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아이디를 입력해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ACC9-EE49-6884-63D1-384A088D2539}"/>
              </a:ext>
            </a:extLst>
          </p:cNvPr>
          <p:cNvSpPr txBox="1"/>
          <p:nvPr/>
        </p:nvSpPr>
        <p:spPr>
          <a:xfrm>
            <a:off x="2313818" y="3311289"/>
            <a:ext cx="2349975" cy="253128"/>
          </a:xfrm>
          <a:prstGeom prst="rect">
            <a:avLst/>
          </a:prstGeom>
          <a:noFill/>
        </p:spPr>
        <p:txBody>
          <a:bodyPr wrap="square" lIns="108000" tIns="72000" rIns="108000" bIns="72000" rtlCol="0" anchor="ctr" anchorCtr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비밀번호를 입력해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E2DC687-675A-39D9-A1D7-9C04C3C3307E}"/>
              </a:ext>
            </a:extLst>
          </p:cNvPr>
          <p:cNvGrpSpPr/>
          <p:nvPr/>
        </p:nvGrpSpPr>
        <p:grpSpPr>
          <a:xfrm>
            <a:off x="3462992" y="2693116"/>
            <a:ext cx="314510" cy="230832"/>
            <a:chOff x="4383084" y="1531376"/>
            <a:chExt cx="314510" cy="230832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ECE0260F-B759-8587-1E3A-06E90AF2EFC4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8A165FF-F7D5-6D47-0446-61EB6F389DE6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CBD36423-F730-9C5B-EA90-92AA3B5F3A62}"/>
              </a:ext>
            </a:extLst>
          </p:cNvPr>
          <p:cNvSpPr/>
          <p:nvPr/>
        </p:nvSpPr>
        <p:spPr bwMode="auto">
          <a:xfrm>
            <a:off x="2266968" y="2569494"/>
            <a:ext cx="78895" cy="615913"/>
          </a:xfrm>
          <a:prstGeom prst="leftBracket">
            <a:avLst/>
          </a:prstGeom>
          <a:noFill/>
          <a:ln w="12700">
            <a:solidFill>
              <a:srgbClr val="FFC000"/>
            </a:solidFill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3FAC2E-BD1A-BD9C-886D-50D11898E0C3}"/>
              </a:ext>
            </a:extLst>
          </p:cNvPr>
          <p:cNvGrpSpPr/>
          <p:nvPr/>
        </p:nvGrpSpPr>
        <p:grpSpPr>
          <a:xfrm>
            <a:off x="1903479" y="3848875"/>
            <a:ext cx="333746" cy="230832"/>
            <a:chOff x="6317633" y="6116697"/>
            <a:chExt cx="333746" cy="230832"/>
          </a:xfrm>
        </p:grpSpPr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2DA843C2-7827-4A4C-0181-6BF14FB1D5FB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4ECC81-D358-3438-4DE3-CB9D0D9168A7}"/>
                </a:ext>
              </a:extLst>
            </p:cNvPr>
            <p:cNvSpPr/>
            <p:nvPr/>
          </p:nvSpPr>
          <p:spPr>
            <a:xfrm flipH="1">
              <a:off x="6317633" y="6116697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195DE1-3D44-173A-0A22-3AF1C681893E}"/>
              </a:ext>
            </a:extLst>
          </p:cNvPr>
          <p:cNvGrpSpPr/>
          <p:nvPr/>
        </p:nvGrpSpPr>
        <p:grpSpPr>
          <a:xfrm>
            <a:off x="7225495" y="743721"/>
            <a:ext cx="333746" cy="230832"/>
            <a:chOff x="6317633" y="6116697"/>
            <a:chExt cx="333746" cy="230832"/>
          </a:xfrm>
        </p:grpSpPr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10741837-10BC-4742-EC4B-4DC5667EE73E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199002-9EB7-93AA-4874-34C43EDB05F0}"/>
                </a:ext>
              </a:extLst>
            </p:cNvPr>
            <p:cNvSpPr/>
            <p:nvPr/>
          </p:nvSpPr>
          <p:spPr>
            <a:xfrm flipH="1">
              <a:off x="6317633" y="6116697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A2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각 삼각형 1">
            <a:hlinkClick r:id="rId4" action="ppaction://hlinksldjump"/>
            <a:extLst>
              <a:ext uri="{FF2B5EF4-FFF2-40B4-BE49-F238E27FC236}">
                <a16:creationId xmlns:a16="http://schemas.microsoft.com/office/drawing/2014/main" id="{0F5EE625-226A-24F3-C5D8-0FA4B710F9F5}"/>
              </a:ext>
            </a:extLst>
          </p:cNvPr>
          <p:cNvSpPr/>
          <p:nvPr/>
        </p:nvSpPr>
        <p:spPr>
          <a:xfrm flipH="1">
            <a:off x="7361128" y="6611040"/>
            <a:ext cx="198000" cy="198000"/>
          </a:xfrm>
          <a:prstGeom prst="rtTriangl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971" y="1556867"/>
            <a:ext cx="1212823" cy="4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8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565C976C-296A-8204-0333-1022A0ABC7C8}"/>
              </a:ext>
            </a:extLst>
          </p:cNvPr>
          <p:cNvSpPr/>
          <p:nvPr/>
        </p:nvSpPr>
        <p:spPr bwMode="auto">
          <a:xfrm>
            <a:off x="45194" y="593164"/>
            <a:ext cx="1332000" cy="61124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62158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Header, LNB, Footer Layout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B2B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97198"/>
              </p:ext>
            </p:extLst>
          </p:nvPr>
        </p:nvGraphicFramePr>
        <p:xfrm>
          <a:off x="7562672" y="283032"/>
          <a:ext cx="2307098" cy="4471893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 진입 시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디폴트 화면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자사 메인 관리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 펀드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화면표시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 트리 영역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 계정 관리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1depth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펼침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선택된 메뉴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(1~2depth)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하이라이트처리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1depth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 다중 오픈 불가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다른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1depth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메뉴를 선택하면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기존에 펼쳐 있던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1depth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메뉴 영역은 닫힘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선택된 메뉴 타이틀 표시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 네비게이션 영역으로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‘, 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’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화면 단계는 표시하지 않음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북클럽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홈페이지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새 창 생성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(C1)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컨펌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생성 및 로그인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(id)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화면으로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관리자의 기관 로고 이미지 출력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클릭 기능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footer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2381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로그아웃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시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로그아웃 하시겠어요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로그인 세션 종료 후 로그인 화면으로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8C96149-11E2-B117-7517-748752225FF9}"/>
              </a:ext>
            </a:extLst>
          </p:cNvPr>
          <p:cNvSpPr/>
          <p:nvPr/>
        </p:nvSpPr>
        <p:spPr bwMode="auto">
          <a:xfrm>
            <a:off x="45195" y="298933"/>
            <a:ext cx="7506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CBF031D-7CDF-DC87-0749-0B86DC25B35E}"/>
              </a:ext>
            </a:extLst>
          </p:cNvPr>
          <p:cNvSpPr/>
          <p:nvPr/>
        </p:nvSpPr>
        <p:spPr>
          <a:xfrm>
            <a:off x="5473867" y="348356"/>
            <a:ext cx="892562" cy="1721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800" u="sng" dirty="0">
                <a:solidFill>
                  <a:srgbClr val="262626"/>
                </a:solidFill>
                <a:latin typeface="+mn-ea"/>
              </a:rPr>
              <a:t>홈페이지 바로가기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80176B6-7A07-C452-D42B-00FC0DB715E7}"/>
              </a:ext>
            </a:extLst>
          </p:cNvPr>
          <p:cNvSpPr/>
          <p:nvPr/>
        </p:nvSpPr>
        <p:spPr>
          <a:xfrm>
            <a:off x="6549891" y="348356"/>
            <a:ext cx="892562" cy="1721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    로그아웃</a:t>
            </a:r>
          </a:p>
        </p:txBody>
      </p:sp>
      <p:pic>
        <p:nvPicPr>
          <p:cNvPr id="1028" name="Picture 4" descr="종료 아이콘 그래픽 디자인 서식 파일 벡터, 로고, 기호, 그래픽 PNG, 일러스트 및 벡터 에 대한 무료 다운로드 - Pngtree">
            <a:extLst>
              <a:ext uri="{FF2B5EF4-FFF2-40B4-BE49-F238E27FC236}">
                <a16:creationId xmlns:a16="http://schemas.microsoft.com/office/drawing/2014/main" id="{7E1EAF7B-8AC7-91E6-9C93-C6CD5D6D3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9" t="26838" r="25170" b="26103"/>
          <a:stretch/>
        </p:blipFill>
        <p:spPr bwMode="auto">
          <a:xfrm>
            <a:off x="6693948" y="372658"/>
            <a:ext cx="132528" cy="1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9" name="그룹 1118">
            <a:extLst>
              <a:ext uri="{FF2B5EF4-FFF2-40B4-BE49-F238E27FC236}">
                <a16:creationId xmlns:a16="http://schemas.microsoft.com/office/drawing/2014/main" id="{6986A5F5-19C4-7AA3-C2A2-3EDA867724E5}"/>
              </a:ext>
            </a:extLst>
          </p:cNvPr>
          <p:cNvGrpSpPr/>
          <p:nvPr/>
        </p:nvGrpSpPr>
        <p:grpSpPr>
          <a:xfrm>
            <a:off x="118611" y="1504496"/>
            <a:ext cx="677001" cy="264419"/>
            <a:chOff x="118611" y="2562733"/>
            <a:chExt cx="677001" cy="26441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E36869-C33D-307C-6618-D6F6BF9E219F}"/>
                </a:ext>
              </a:extLst>
            </p:cNvPr>
            <p:cNvSpPr txBox="1"/>
            <p:nvPr/>
          </p:nvSpPr>
          <p:spPr>
            <a:xfrm>
              <a:off x="275671" y="2564595"/>
              <a:ext cx="51994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권한 관리</a:t>
              </a: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57DC09A-A713-7B4A-49BE-3E2077B2EC18}"/>
                </a:ext>
              </a:extLst>
            </p:cNvPr>
            <p:cNvGrpSpPr/>
            <p:nvPr/>
          </p:nvGrpSpPr>
          <p:grpSpPr>
            <a:xfrm>
              <a:off x="118611" y="2562733"/>
              <a:ext cx="184731" cy="264419"/>
              <a:chOff x="1398375" y="5845256"/>
              <a:chExt cx="405488" cy="580405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942DC803-756E-D5F4-1625-070E531639F4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5D478CA4-7A3A-E6A9-4F74-34848484E9D8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42D3D1AF-3F7E-9660-3201-B6798BE16808}"/>
                    </a:ext>
                  </a:extLst>
                </p:cNvPr>
                <p:cNvCxnSpPr>
                  <a:stCxn id="126" idx="0"/>
                  <a:endCxn id="126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직선 연결선 1023">
                  <a:extLst>
                    <a:ext uri="{FF2B5EF4-FFF2-40B4-BE49-F238E27FC236}">
                      <a16:creationId xmlns:a16="http://schemas.microsoft.com/office/drawing/2014/main" id="{18303B7B-BEF9-D4B7-F829-D1383ADA3EC4}"/>
                    </a:ext>
                  </a:extLst>
                </p:cNvPr>
                <p:cNvCxnSpPr>
                  <a:stCxn id="126" idx="2"/>
                  <a:endCxn id="126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5" name="직사각형 1024">
                  <a:extLst>
                    <a:ext uri="{FF2B5EF4-FFF2-40B4-BE49-F238E27FC236}">
                      <a16:creationId xmlns:a16="http://schemas.microsoft.com/office/drawing/2014/main" id="{E34A4AAF-CD1E-BA9E-3CB9-6C26433F821C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D3705C-E352-CADF-9FAE-3A4A7EAA904C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20" name="그룹 1119">
            <a:extLst>
              <a:ext uri="{FF2B5EF4-FFF2-40B4-BE49-F238E27FC236}">
                <a16:creationId xmlns:a16="http://schemas.microsoft.com/office/drawing/2014/main" id="{AF832B6F-BDD1-E173-EF1C-383250A8DCCA}"/>
              </a:ext>
            </a:extLst>
          </p:cNvPr>
          <p:cNvGrpSpPr/>
          <p:nvPr/>
        </p:nvGrpSpPr>
        <p:grpSpPr>
          <a:xfrm>
            <a:off x="118611" y="2937139"/>
            <a:ext cx="677001" cy="264419"/>
            <a:chOff x="118611" y="2987117"/>
            <a:chExt cx="677001" cy="264419"/>
          </a:xfrm>
        </p:grpSpPr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B34ADB9F-AEE4-8D1D-A219-26B07E1BB1CD}"/>
                </a:ext>
              </a:extLst>
            </p:cNvPr>
            <p:cNvSpPr txBox="1"/>
            <p:nvPr/>
          </p:nvSpPr>
          <p:spPr>
            <a:xfrm>
              <a:off x="275671" y="2988979"/>
              <a:ext cx="51994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학생 관리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CE38EE39-ECA1-793D-E5C7-4CAD5DC7FCE5}"/>
                </a:ext>
              </a:extLst>
            </p:cNvPr>
            <p:cNvGrpSpPr/>
            <p:nvPr/>
          </p:nvGrpSpPr>
          <p:grpSpPr>
            <a:xfrm>
              <a:off x="118611" y="2987117"/>
              <a:ext cx="184731" cy="264419"/>
              <a:chOff x="1398375" y="5845256"/>
              <a:chExt cx="405488" cy="580405"/>
            </a:xfrm>
          </p:grpSpPr>
          <p:grpSp>
            <p:nvGrpSpPr>
              <p:cNvPr id="1031" name="그룹 1030">
                <a:extLst>
                  <a:ext uri="{FF2B5EF4-FFF2-40B4-BE49-F238E27FC236}">
                    <a16:creationId xmlns:a16="http://schemas.microsoft.com/office/drawing/2014/main" id="{40937E0D-FC73-EA0B-1D32-E2FF100FCF21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033" name="타원 1032">
                  <a:extLst>
                    <a:ext uri="{FF2B5EF4-FFF2-40B4-BE49-F238E27FC236}">
                      <a16:creationId xmlns:a16="http://schemas.microsoft.com/office/drawing/2014/main" id="{F93F5B2B-9E1B-F1BA-B761-B35CA175807C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034" name="직선 연결선 1033">
                  <a:extLst>
                    <a:ext uri="{FF2B5EF4-FFF2-40B4-BE49-F238E27FC236}">
                      <a16:creationId xmlns:a16="http://schemas.microsoft.com/office/drawing/2014/main" id="{6098E408-B6DC-DF76-A593-F4D79AF8AEF1}"/>
                    </a:ext>
                  </a:extLst>
                </p:cNvPr>
                <p:cNvCxnSpPr>
                  <a:stCxn id="1033" idx="0"/>
                  <a:endCxn id="1033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직선 연결선 1034">
                  <a:extLst>
                    <a:ext uri="{FF2B5EF4-FFF2-40B4-BE49-F238E27FC236}">
                      <a16:creationId xmlns:a16="http://schemas.microsoft.com/office/drawing/2014/main" id="{B1744F26-D181-A81F-BC1D-50061AC77D04}"/>
                    </a:ext>
                  </a:extLst>
                </p:cNvPr>
                <p:cNvCxnSpPr>
                  <a:stCxn id="1033" idx="2"/>
                  <a:endCxn id="1033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6" name="직사각형 1035">
                  <a:extLst>
                    <a:ext uri="{FF2B5EF4-FFF2-40B4-BE49-F238E27FC236}">
                      <a16:creationId xmlns:a16="http://schemas.microsoft.com/office/drawing/2014/main" id="{9984833A-1A6F-7A8A-3291-1C008E454CBC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B9D034DF-A82E-70F7-9E26-9F6F2D9523FE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21" name="그룹 1120">
            <a:extLst>
              <a:ext uri="{FF2B5EF4-FFF2-40B4-BE49-F238E27FC236}">
                <a16:creationId xmlns:a16="http://schemas.microsoft.com/office/drawing/2014/main" id="{82F8A9BF-7C66-7CC3-BE92-4186F211D9DF}"/>
              </a:ext>
            </a:extLst>
          </p:cNvPr>
          <p:cNvGrpSpPr/>
          <p:nvPr/>
        </p:nvGrpSpPr>
        <p:grpSpPr>
          <a:xfrm>
            <a:off x="118611" y="3443085"/>
            <a:ext cx="779594" cy="264419"/>
            <a:chOff x="118611" y="3411501"/>
            <a:chExt cx="779594" cy="264419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D824A47-C3E5-9E45-04DD-B9C47DA0F49B}"/>
                </a:ext>
              </a:extLst>
            </p:cNvPr>
            <p:cNvSpPr txBox="1"/>
            <p:nvPr/>
          </p:nvSpPr>
          <p:spPr>
            <a:xfrm>
              <a:off x="275671" y="3413363"/>
              <a:ext cx="62253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스티커 관리</a:t>
              </a:r>
            </a:p>
          </p:txBody>
        </p:sp>
        <p:grpSp>
          <p:nvGrpSpPr>
            <p:cNvPr id="1039" name="그룹 1038">
              <a:extLst>
                <a:ext uri="{FF2B5EF4-FFF2-40B4-BE49-F238E27FC236}">
                  <a16:creationId xmlns:a16="http://schemas.microsoft.com/office/drawing/2014/main" id="{5E4F15F4-00EF-1907-D340-01183892453F}"/>
                </a:ext>
              </a:extLst>
            </p:cNvPr>
            <p:cNvGrpSpPr/>
            <p:nvPr/>
          </p:nvGrpSpPr>
          <p:grpSpPr>
            <a:xfrm>
              <a:off x="118611" y="3411501"/>
              <a:ext cx="184731" cy="264419"/>
              <a:chOff x="1398375" y="5845256"/>
              <a:chExt cx="405488" cy="580405"/>
            </a:xfrm>
          </p:grpSpPr>
          <p:grpSp>
            <p:nvGrpSpPr>
              <p:cNvPr id="1040" name="그룹 1039">
                <a:extLst>
                  <a:ext uri="{FF2B5EF4-FFF2-40B4-BE49-F238E27FC236}">
                    <a16:creationId xmlns:a16="http://schemas.microsoft.com/office/drawing/2014/main" id="{EFE166CF-1941-C276-7238-E21ADF21AFE1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042" name="타원 1041">
                  <a:extLst>
                    <a:ext uri="{FF2B5EF4-FFF2-40B4-BE49-F238E27FC236}">
                      <a16:creationId xmlns:a16="http://schemas.microsoft.com/office/drawing/2014/main" id="{569618AE-93B1-A3A2-E4FF-845D9FAB0AFA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043" name="직선 연결선 1042">
                  <a:extLst>
                    <a:ext uri="{FF2B5EF4-FFF2-40B4-BE49-F238E27FC236}">
                      <a16:creationId xmlns:a16="http://schemas.microsoft.com/office/drawing/2014/main" id="{5D1E6CF8-8CCD-9C94-90EE-8478ECD022B9}"/>
                    </a:ext>
                  </a:extLst>
                </p:cNvPr>
                <p:cNvCxnSpPr>
                  <a:stCxn id="1042" idx="0"/>
                  <a:endCxn id="1042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4" name="직선 연결선 1043">
                  <a:extLst>
                    <a:ext uri="{FF2B5EF4-FFF2-40B4-BE49-F238E27FC236}">
                      <a16:creationId xmlns:a16="http://schemas.microsoft.com/office/drawing/2014/main" id="{DB1B20AC-B990-C155-1971-8DA4BA26A26F}"/>
                    </a:ext>
                  </a:extLst>
                </p:cNvPr>
                <p:cNvCxnSpPr>
                  <a:stCxn id="1042" idx="2"/>
                  <a:endCxn id="1042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5" name="직사각형 1044">
                  <a:extLst>
                    <a:ext uri="{FF2B5EF4-FFF2-40B4-BE49-F238E27FC236}">
                      <a16:creationId xmlns:a16="http://schemas.microsoft.com/office/drawing/2014/main" id="{4A61B474-9E0B-C1DF-4440-901157EDBCD8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BF94B3B4-A7EB-E8CB-4ED1-54A984AB9657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22" name="그룹 1121">
            <a:extLst>
              <a:ext uri="{FF2B5EF4-FFF2-40B4-BE49-F238E27FC236}">
                <a16:creationId xmlns:a16="http://schemas.microsoft.com/office/drawing/2014/main" id="{3D0D88EE-9685-7A37-3E8B-45062391082D}"/>
              </a:ext>
            </a:extLst>
          </p:cNvPr>
          <p:cNvGrpSpPr/>
          <p:nvPr/>
        </p:nvGrpSpPr>
        <p:grpSpPr>
          <a:xfrm>
            <a:off x="118611" y="3816669"/>
            <a:ext cx="439757" cy="264419"/>
            <a:chOff x="118611" y="3835885"/>
            <a:chExt cx="439757" cy="264419"/>
          </a:xfrm>
        </p:grpSpPr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CF27610F-6316-8811-C90B-A82A978A49F9}"/>
                </a:ext>
              </a:extLst>
            </p:cNvPr>
            <p:cNvSpPr txBox="1"/>
            <p:nvPr/>
          </p:nvSpPr>
          <p:spPr>
            <a:xfrm>
              <a:off x="275671" y="3837747"/>
              <a:ext cx="282697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LMS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48" name="그룹 1047">
              <a:extLst>
                <a:ext uri="{FF2B5EF4-FFF2-40B4-BE49-F238E27FC236}">
                  <a16:creationId xmlns:a16="http://schemas.microsoft.com/office/drawing/2014/main" id="{6B4D565C-307D-8FD7-493F-F1E4A6F42083}"/>
                </a:ext>
              </a:extLst>
            </p:cNvPr>
            <p:cNvGrpSpPr/>
            <p:nvPr/>
          </p:nvGrpSpPr>
          <p:grpSpPr>
            <a:xfrm>
              <a:off x="118611" y="3835885"/>
              <a:ext cx="184731" cy="264419"/>
              <a:chOff x="1398375" y="5845256"/>
              <a:chExt cx="405488" cy="580405"/>
            </a:xfrm>
          </p:grpSpPr>
          <p:grpSp>
            <p:nvGrpSpPr>
              <p:cNvPr id="1049" name="그룹 1048">
                <a:extLst>
                  <a:ext uri="{FF2B5EF4-FFF2-40B4-BE49-F238E27FC236}">
                    <a16:creationId xmlns:a16="http://schemas.microsoft.com/office/drawing/2014/main" id="{74375EFA-E1A0-BCC8-84CA-3B92FA96CDE2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051" name="타원 1050">
                  <a:extLst>
                    <a:ext uri="{FF2B5EF4-FFF2-40B4-BE49-F238E27FC236}">
                      <a16:creationId xmlns:a16="http://schemas.microsoft.com/office/drawing/2014/main" id="{48A84F11-D64A-9756-F249-C45D57C6A355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052" name="직선 연결선 1051">
                  <a:extLst>
                    <a:ext uri="{FF2B5EF4-FFF2-40B4-BE49-F238E27FC236}">
                      <a16:creationId xmlns:a16="http://schemas.microsoft.com/office/drawing/2014/main" id="{4B3A5A51-54F9-81DB-17D6-69FB2C24E9DC}"/>
                    </a:ext>
                  </a:extLst>
                </p:cNvPr>
                <p:cNvCxnSpPr>
                  <a:stCxn id="1051" idx="0"/>
                  <a:endCxn id="1051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직선 연결선 1052">
                  <a:extLst>
                    <a:ext uri="{FF2B5EF4-FFF2-40B4-BE49-F238E27FC236}">
                      <a16:creationId xmlns:a16="http://schemas.microsoft.com/office/drawing/2014/main" id="{EC5B0E4E-CAF0-4889-AAD2-1813A13E871E}"/>
                    </a:ext>
                  </a:extLst>
                </p:cNvPr>
                <p:cNvCxnSpPr>
                  <a:stCxn id="1051" idx="2"/>
                  <a:endCxn id="1051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4" name="직사각형 1053">
                  <a:extLst>
                    <a:ext uri="{FF2B5EF4-FFF2-40B4-BE49-F238E27FC236}">
                      <a16:creationId xmlns:a16="http://schemas.microsoft.com/office/drawing/2014/main" id="{536AA736-68C7-E47E-F78C-00E35BFADC17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7EAF5110-F986-D990-34D3-1BFC0311C529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7" name="직사각형 1116">
            <a:extLst>
              <a:ext uri="{FF2B5EF4-FFF2-40B4-BE49-F238E27FC236}">
                <a16:creationId xmlns:a16="http://schemas.microsoft.com/office/drawing/2014/main" id="{6FAEDC10-FFE0-7987-413E-98D00E7B32D9}"/>
              </a:ext>
            </a:extLst>
          </p:cNvPr>
          <p:cNvSpPr/>
          <p:nvPr/>
        </p:nvSpPr>
        <p:spPr bwMode="auto">
          <a:xfrm>
            <a:off x="45194" y="1049974"/>
            <a:ext cx="1332000" cy="262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96555A2-4153-4154-EF2E-B5AF7BF79625}"/>
              </a:ext>
            </a:extLst>
          </p:cNvPr>
          <p:cNvGrpSpPr/>
          <p:nvPr/>
        </p:nvGrpSpPr>
        <p:grpSpPr>
          <a:xfrm>
            <a:off x="118611" y="1080610"/>
            <a:ext cx="1021647" cy="264419"/>
            <a:chOff x="109646" y="871796"/>
            <a:chExt cx="1021647" cy="26441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CCA88F5-A51B-821E-A232-D206D83CF9BD}"/>
                </a:ext>
              </a:extLst>
            </p:cNvPr>
            <p:cNvSpPr txBox="1"/>
            <p:nvPr/>
          </p:nvSpPr>
          <p:spPr>
            <a:xfrm>
              <a:off x="266706" y="873658"/>
              <a:ext cx="864587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관리자 계정 관리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DEB4F97-13EB-6139-F4D3-40B6CB06EFFE}"/>
                </a:ext>
              </a:extLst>
            </p:cNvPr>
            <p:cNvGrpSpPr/>
            <p:nvPr/>
          </p:nvGrpSpPr>
          <p:grpSpPr>
            <a:xfrm>
              <a:off x="109646" y="871796"/>
              <a:ext cx="184731" cy="264419"/>
              <a:chOff x="1398375" y="5845256"/>
              <a:chExt cx="405488" cy="580405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DCECD321-3D83-DB33-1196-87922C7593F5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A35701D1-C96E-3DD4-A1E9-BDD331AF462C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3454DE36-FD22-C70E-74F3-46C7903DD77C}"/>
                    </a:ext>
                  </a:extLst>
                </p:cNvPr>
                <p:cNvCxnSpPr>
                  <a:stCxn id="78" idx="0"/>
                  <a:endCxn id="78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CD1E0874-6B7B-9E80-74C5-4980177AF6F0}"/>
                    </a:ext>
                  </a:extLst>
                </p:cNvPr>
                <p:cNvCxnSpPr>
                  <a:stCxn id="78" idx="2"/>
                  <a:endCxn id="78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D3781C3-2232-8043-A9FC-9D6E8463C468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17858D9-AE69-CF48-099D-A98A8F387E1B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81882D-7CC8-9B4F-751C-5722CAC50AB7}"/>
              </a:ext>
            </a:extLst>
          </p:cNvPr>
          <p:cNvGrpSpPr/>
          <p:nvPr/>
        </p:nvGrpSpPr>
        <p:grpSpPr>
          <a:xfrm rot="5400000" flipH="1" flipV="1">
            <a:off x="61930" y="764536"/>
            <a:ext cx="230832" cy="251992"/>
            <a:chOff x="4424923" y="1520796"/>
            <a:chExt cx="230832" cy="251992"/>
          </a:xfrm>
        </p:grpSpPr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537B714A-3A64-39DC-A706-34FDE5498015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AEA842-B3A8-C817-0969-F07AB5601A2B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9467EF-1AB5-1E68-FE43-CCE342A151DD}"/>
              </a:ext>
            </a:extLst>
          </p:cNvPr>
          <p:cNvGrpSpPr/>
          <p:nvPr/>
        </p:nvGrpSpPr>
        <p:grpSpPr>
          <a:xfrm rot="5400000" flipH="1" flipV="1">
            <a:off x="6094464" y="106864"/>
            <a:ext cx="230832" cy="251992"/>
            <a:chOff x="4424923" y="1520796"/>
            <a:chExt cx="230832" cy="251992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C8FAFAEC-3E64-BC1E-07A4-52D6101EE7D4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4EB74CE-E317-040F-80A2-24EFC0FBDC84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458FAA4-05C4-BAB2-DC6A-804B8065151A}"/>
              </a:ext>
            </a:extLst>
          </p:cNvPr>
          <p:cNvGrpSpPr/>
          <p:nvPr/>
        </p:nvGrpSpPr>
        <p:grpSpPr>
          <a:xfrm rot="5400000" flipH="1" flipV="1">
            <a:off x="7254527" y="105884"/>
            <a:ext cx="230832" cy="251992"/>
            <a:chOff x="4424923" y="1520796"/>
            <a:chExt cx="230832" cy="25199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6A92B541-46F0-31A1-04D4-49B30645BC1A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FD4B620-F528-D66E-96E9-8F9232C4838C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CDEF05-0455-D74F-7234-70D7C3298803}"/>
              </a:ext>
            </a:extLst>
          </p:cNvPr>
          <p:cNvGrpSpPr/>
          <p:nvPr/>
        </p:nvGrpSpPr>
        <p:grpSpPr>
          <a:xfrm rot="5400000">
            <a:off x="7046778" y="71303"/>
            <a:ext cx="230832" cy="325730"/>
            <a:chOff x="6369089" y="6069249"/>
            <a:chExt cx="230832" cy="325730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27DE60AB-5F7F-5818-FA47-60A5A4F2BF27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D336E75-0A85-E78E-B774-DAC79FBB135A}"/>
                </a:ext>
              </a:extLst>
            </p:cNvPr>
            <p:cNvSpPr/>
            <p:nvPr/>
          </p:nvSpPr>
          <p:spPr>
            <a:xfrm rot="16200000" flipH="1">
              <a:off x="6321640" y="6116698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67B199-DCE1-085B-7628-E9122C43E19E}"/>
              </a:ext>
            </a:extLst>
          </p:cNvPr>
          <p:cNvSpPr txBox="1"/>
          <p:nvPr/>
        </p:nvSpPr>
        <p:spPr>
          <a:xfrm>
            <a:off x="1470131" y="708025"/>
            <a:ext cx="145449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계정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5967B2-E8F3-F06C-B93A-DE3F20077B28}"/>
              </a:ext>
            </a:extLst>
          </p:cNvPr>
          <p:cNvSpPr txBox="1"/>
          <p:nvPr/>
        </p:nvSpPr>
        <p:spPr>
          <a:xfrm>
            <a:off x="5305425" y="7541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계정 관리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49EA90A-9A63-95A5-0BE2-2B3B9FA61726}"/>
              </a:ext>
            </a:extLst>
          </p:cNvPr>
          <p:cNvSpPr/>
          <p:nvPr/>
        </p:nvSpPr>
        <p:spPr bwMode="auto">
          <a:xfrm>
            <a:off x="1516953" y="1061479"/>
            <a:ext cx="5883972" cy="5334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조회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목록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상세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Body Area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7E5894-E6D3-7207-4FD6-D61CB1C83808}"/>
              </a:ext>
            </a:extLst>
          </p:cNvPr>
          <p:cNvGrpSpPr/>
          <p:nvPr/>
        </p:nvGrpSpPr>
        <p:grpSpPr>
          <a:xfrm>
            <a:off x="2815518" y="655492"/>
            <a:ext cx="251992" cy="230832"/>
            <a:chOff x="4414343" y="1531376"/>
            <a:chExt cx="251992" cy="230832"/>
          </a:xfrm>
        </p:grpSpPr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EBFD4CE3-C4A8-C90D-5F84-E0A7E94A8646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FE919D-81EA-6CBC-6DD2-7431CD52B1C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BBFE75-FAED-B61F-5339-C1B9A1392AFD}"/>
              </a:ext>
            </a:extLst>
          </p:cNvPr>
          <p:cNvGrpSpPr/>
          <p:nvPr/>
        </p:nvGrpSpPr>
        <p:grpSpPr>
          <a:xfrm flipH="1">
            <a:off x="5990813" y="721869"/>
            <a:ext cx="314510" cy="230832"/>
            <a:chOff x="4383084" y="1531376"/>
            <a:chExt cx="314510" cy="230832"/>
          </a:xfrm>
        </p:grpSpPr>
        <p:sp>
          <p:nvSpPr>
            <p:cNvPr id="11" name="눈물 방울 10">
              <a:extLst>
                <a:ext uri="{FF2B5EF4-FFF2-40B4-BE49-F238E27FC236}">
                  <a16:creationId xmlns:a16="http://schemas.microsoft.com/office/drawing/2014/main" id="{FD8ADC41-D84D-DAFD-943D-10D8CC18472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8F9586-B661-A2ED-2F1B-D5F291351FAF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641E73-1690-AC39-DBC0-66F4D9BA7A52}"/>
              </a:ext>
            </a:extLst>
          </p:cNvPr>
          <p:cNvGrpSpPr/>
          <p:nvPr/>
        </p:nvGrpSpPr>
        <p:grpSpPr>
          <a:xfrm>
            <a:off x="1219481" y="319000"/>
            <a:ext cx="251992" cy="230832"/>
            <a:chOff x="4414343" y="1531376"/>
            <a:chExt cx="251992" cy="230832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CDBC452C-EB57-383E-68FB-8BA912C27CC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A925E8-C842-5CD9-CC5F-906904073B6D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95288" y="346065"/>
            <a:ext cx="984331" cy="211282"/>
            <a:chOff x="-1755856" y="1783652"/>
            <a:chExt cx="1641897" cy="352425"/>
          </a:xfrm>
        </p:grpSpPr>
        <p:sp>
          <p:nvSpPr>
            <p:cNvPr id="16" name="직사각형 15"/>
            <p:cNvSpPr/>
            <p:nvPr/>
          </p:nvSpPr>
          <p:spPr>
            <a:xfrm>
              <a:off x="-1745328" y="1783652"/>
              <a:ext cx="1628775" cy="352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bIns="90000" rtlCol="0" anchor="ctr" anchorCtr="0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 bwMode="auto">
            <a:xfrm flipV="1">
              <a:off x="-1736806" y="1790700"/>
              <a:ext cx="1622847" cy="318743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3" name="직선 연결선 152"/>
            <p:cNvCxnSpPr/>
            <p:nvPr/>
          </p:nvCxnSpPr>
          <p:spPr bwMode="auto">
            <a:xfrm>
              <a:off x="-1755856" y="1787846"/>
              <a:ext cx="1622847" cy="321597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A82CAAC-9C5D-11BB-F299-F2ADA2C83972}"/>
              </a:ext>
            </a:extLst>
          </p:cNvPr>
          <p:cNvSpPr/>
          <p:nvPr/>
        </p:nvSpPr>
        <p:spPr bwMode="auto">
          <a:xfrm>
            <a:off x="1377194" y="6506218"/>
            <a:ext cx="6174001" cy="1967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ko-KR" sz="700" b="1" i="0" dirty="0">
                <a:solidFill>
                  <a:srgbClr val="444444"/>
                </a:solidFill>
                <a:effectLst/>
                <a:latin typeface="+mn-ea"/>
                <a:ea typeface="+mn-ea"/>
              </a:rPr>
              <a:t>Copyright©2023 </a:t>
            </a:r>
            <a:r>
              <a:rPr lang="en-US" altLang="ko-KR" sz="700" b="1" i="0" dirty="0" err="1">
                <a:solidFill>
                  <a:srgbClr val="444444"/>
                </a:solidFill>
                <a:effectLst/>
                <a:latin typeface="+mn-ea"/>
                <a:ea typeface="+mn-ea"/>
              </a:rPr>
              <a:t>EveryBookclub</a:t>
            </a:r>
            <a:r>
              <a:rPr lang="en-US" altLang="ko-KR" sz="700" b="1" i="0" dirty="0">
                <a:solidFill>
                  <a:srgbClr val="444444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700" i="0" dirty="0">
                <a:solidFill>
                  <a:srgbClr val="444444"/>
                </a:solidFill>
                <a:effectLst/>
                <a:latin typeface="+mn-ea"/>
                <a:ea typeface="+mn-ea"/>
              </a:rPr>
              <a:t> All rights reserved.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1BBFE75-FAED-B61F-5339-C1B9A1392AFD}"/>
              </a:ext>
            </a:extLst>
          </p:cNvPr>
          <p:cNvGrpSpPr/>
          <p:nvPr/>
        </p:nvGrpSpPr>
        <p:grpSpPr>
          <a:xfrm flipH="1">
            <a:off x="1144773" y="6489239"/>
            <a:ext cx="251992" cy="230832"/>
            <a:chOff x="4414343" y="1531376"/>
            <a:chExt cx="251992" cy="230832"/>
          </a:xfrm>
        </p:grpSpPr>
        <p:sp>
          <p:nvSpPr>
            <p:cNvPr id="139" name="눈물 방울 138">
              <a:extLst>
                <a:ext uri="{FF2B5EF4-FFF2-40B4-BE49-F238E27FC236}">
                  <a16:creationId xmlns:a16="http://schemas.microsoft.com/office/drawing/2014/main" id="{FD8ADC41-D84D-DAFD-943D-10D8CC18472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98F9586-B661-A2ED-2F1B-D5F291351FAF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986A5F5-19C4-7AA3-C2A2-3EDA867724E5}"/>
              </a:ext>
            </a:extLst>
          </p:cNvPr>
          <p:cNvGrpSpPr/>
          <p:nvPr/>
        </p:nvGrpSpPr>
        <p:grpSpPr>
          <a:xfrm>
            <a:off x="118611" y="2492746"/>
            <a:ext cx="677001" cy="264419"/>
            <a:chOff x="118611" y="2562733"/>
            <a:chExt cx="677001" cy="264419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9E36869-C33D-307C-6618-D6F6BF9E219F}"/>
                </a:ext>
              </a:extLst>
            </p:cNvPr>
            <p:cNvSpPr txBox="1"/>
            <p:nvPr/>
          </p:nvSpPr>
          <p:spPr>
            <a:xfrm>
              <a:off x="275671" y="2564595"/>
              <a:ext cx="51994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센터 관리</a:t>
              </a: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057DC09A-A713-7B4A-49BE-3E2077B2EC18}"/>
                </a:ext>
              </a:extLst>
            </p:cNvPr>
            <p:cNvGrpSpPr/>
            <p:nvPr/>
          </p:nvGrpSpPr>
          <p:grpSpPr>
            <a:xfrm>
              <a:off x="118611" y="2562733"/>
              <a:ext cx="184731" cy="264419"/>
              <a:chOff x="1398375" y="5845256"/>
              <a:chExt cx="405488" cy="580405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942DC803-756E-D5F4-1625-070E531639F4}"/>
                  </a:ext>
                </a:extLst>
              </p:cNvPr>
              <p:cNvGrpSpPr/>
              <p:nvPr/>
            </p:nvGrpSpPr>
            <p:grpSpPr>
              <a:xfrm>
                <a:off x="1398375" y="5905404"/>
                <a:ext cx="405488" cy="520257"/>
                <a:chOff x="4401965" y="2280207"/>
                <a:chExt cx="322194" cy="413388"/>
              </a:xfrm>
            </p:grpSpPr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5D478CA4-7A3A-E6A9-4F74-34848484E9D8}"/>
                    </a:ext>
                  </a:extLst>
                </p:cNvPr>
                <p:cNvSpPr/>
                <p:nvPr/>
              </p:nvSpPr>
              <p:spPr>
                <a:xfrm rot="18900000">
                  <a:off x="4436856" y="2280207"/>
                  <a:ext cx="252413" cy="25241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200"/>
                    </a:spcAft>
                  </a:pP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42D3D1AF-3F7E-9660-3201-B6798BE16808}"/>
                    </a:ext>
                  </a:extLst>
                </p:cNvPr>
                <p:cNvCxnSpPr>
                  <a:stCxn id="154" idx="0"/>
                  <a:endCxn id="154" idx="4"/>
                </p:cNvCxnSpPr>
                <p:nvPr/>
              </p:nvCxnSpPr>
              <p:spPr>
                <a:xfrm rot="18900000">
                  <a:off x="4563063" y="2280207"/>
                  <a:ext cx="0" cy="25241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18303B7B-BEF9-D4B7-F829-D1383ADA3EC4}"/>
                    </a:ext>
                  </a:extLst>
                </p:cNvPr>
                <p:cNvCxnSpPr>
                  <a:stCxn id="154" idx="2"/>
                  <a:endCxn id="154" idx="6"/>
                </p:cNvCxnSpPr>
                <p:nvPr/>
              </p:nvCxnSpPr>
              <p:spPr>
                <a:xfrm rot="18900000">
                  <a:off x="4436856" y="2406414"/>
                  <a:ext cx="25241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E34A4AAF-CD1E-BA9E-3CB9-6C26433F821C}"/>
                    </a:ext>
                  </a:extLst>
                </p:cNvPr>
                <p:cNvSpPr/>
                <p:nvPr/>
              </p:nvSpPr>
              <p:spPr>
                <a:xfrm>
                  <a:off x="4401965" y="2290996"/>
                  <a:ext cx="322194" cy="402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 defTabSz="990539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1D3705C-E352-CADF-9FAE-3A4A7EAA904C}"/>
                  </a:ext>
                </a:extLst>
              </p:cNvPr>
              <p:cNvSpPr txBox="1"/>
              <p:nvPr/>
            </p:nvSpPr>
            <p:spPr>
              <a:xfrm>
                <a:off x="1521252" y="5845256"/>
                <a:ext cx="159727" cy="4298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A336D65-C093-EEA9-E55E-4C91BC92FBC2}"/>
              </a:ext>
            </a:extLst>
          </p:cNvPr>
          <p:cNvSpPr txBox="1"/>
          <p:nvPr/>
        </p:nvSpPr>
        <p:spPr>
          <a:xfrm>
            <a:off x="214298" y="1748376"/>
            <a:ext cx="119324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85725" indent="-857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권한 관리</a:t>
            </a:r>
            <a:endParaRPr lang="en-US" altLang="ko-KR" sz="8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권한 설정</a:t>
            </a:r>
            <a:endParaRPr lang="ko-KR" altLang="en-US" sz="8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7" name="덧셈 기호 116">
            <a:extLst>
              <a:ext uri="{FF2B5EF4-FFF2-40B4-BE49-F238E27FC236}">
                <a16:creationId xmlns:a16="http://schemas.microsoft.com/office/drawing/2014/main" id="{DA8C10DE-8182-9A6A-F483-10F552746257}"/>
              </a:ext>
            </a:extLst>
          </p:cNvPr>
          <p:cNvSpPr/>
          <p:nvPr/>
        </p:nvSpPr>
        <p:spPr bwMode="auto">
          <a:xfrm>
            <a:off x="1123936" y="1558536"/>
            <a:ext cx="135236" cy="83971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FFFFFF"/>
            </a:solidFill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97E5894-E6D3-7207-4FD6-D61CB1C83808}"/>
              </a:ext>
            </a:extLst>
          </p:cNvPr>
          <p:cNvGrpSpPr/>
          <p:nvPr/>
        </p:nvGrpSpPr>
        <p:grpSpPr>
          <a:xfrm>
            <a:off x="1341559" y="1484732"/>
            <a:ext cx="251992" cy="230832"/>
            <a:chOff x="4414343" y="1531376"/>
            <a:chExt cx="251992" cy="230832"/>
          </a:xfrm>
        </p:grpSpPr>
        <p:sp>
          <p:nvSpPr>
            <p:cNvPr id="99" name="눈물 방울 98">
              <a:extLst>
                <a:ext uri="{FF2B5EF4-FFF2-40B4-BE49-F238E27FC236}">
                  <a16:creationId xmlns:a16="http://schemas.microsoft.com/office/drawing/2014/main" id="{EBFD4CE3-C4A8-C90D-5F84-E0A7E94A8646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7FE919D-81EA-6CBC-6DD2-7431CD52B1C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75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37109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목록화면 정의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B2B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5770167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Description7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95968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 화면 내 반복되는 기능은 본 장표에만 기재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메뉴화면에서는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생략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로직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특별히 기재해야 할 사항이 있는 경우 활용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없으면 생략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조회조건 단일선택 케이스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라디오 버튼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값 있음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일반적으로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’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활성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조회조건 다중선택 케이스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체크 버튼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값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 결과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는 전체 조회조건이 선택된 상태와 동일한 결과를 제공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상품명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이름 등 조회조건 인풋박스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Max length,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 유효성 제한 없음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게시물 등록일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기간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모든 게시물을 최신순으로 조회함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최근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1,3,6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1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년으로 선택 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오늘 기준으로 기간 산정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를 누르면 해당 기간 내 결과 목록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리로딩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게시물 게시여부 디폴트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전체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를 누르면 입력한 조건에 만족하는 결과 목록을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리로딩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각 조회조건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미입력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유효성 부적합 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별도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알럿없이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모두 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no data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 일괄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6264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조회 결과 총 건수 표시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숫자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bold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48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정렬은 특이사항이 없는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등록일 최신순으로 정렬함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기본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건씩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페이지컨트롤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제목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상품명 등 클릭 가능한 주요 항목에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언더바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 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화면이동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팝업생성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5809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No data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케이스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목록 영역에 생성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892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페이지컨트롤러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635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Primary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추가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 등 주요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화면이동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팝업생성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83913"/>
                  </a:ext>
                </a:extLst>
              </a:tr>
              <a:tr h="1986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Alert / Confirm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6DC4F0-378D-D96D-3AF3-C310392CE3BA}"/>
              </a:ext>
            </a:extLst>
          </p:cNvPr>
          <p:cNvSpPr txBox="1"/>
          <p:nvPr/>
        </p:nvSpPr>
        <p:spPr>
          <a:xfrm>
            <a:off x="309940" y="593725"/>
            <a:ext cx="127976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2depth </a:t>
            </a: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메뉴명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49860-EE90-3C8C-3A87-76431C91622F}"/>
              </a:ext>
            </a:extLst>
          </p:cNvPr>
          <p:cNvSpPr txBox="1"/>
          <p:nvPr/>
        </p:nvSpPr>
        <p:spPr>
          <a:xfrm>
            <a:off x="5269565" y="639891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1depth </a:t>
            </a:r>
            <a:r>
              <a:rPr kumimoji="1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메뉴명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2depth </a:t>
            </a:r>
            <a:r>
              <a:rPr kumimoji="1" lang="ko-KR" alt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메뉴명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id="{F5D27213-404E-66D0-DB52-52CD025AE808}"/>
              </a:ext>
            </a:extLst>
          </p:cNvPr>
          <p:cNvGraphicFramePr>
            <a:graphicFrameLocks noGrp="1"/>
          </p:cNvGraphicFramePr>
          <p:nvPr/>
        </p:nvGraphicFramePr>
        <p:xfrm>
          <a:off x="307974" y="1049124"/>
          <a:ext cx="7093604" cy="18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6">
                  <a:extLst>
                    <a:ext uri="{9D8B030D-6E8A-4147-A177-3AD203B41FA5}">
                      <a16:colId xmlns:a16="http://schemas.microsoft.com/office/drawing/2014/main" val="3743823015"/>
                    </a:ext>
                  </a:extLst>
                </a:gridCol>
                <a:gridCol w="6049028">
                  <a:extLst>
                    <a:ext uri="{9D8B030D-6E8A-4147-A177-3AD203B41FA5}">
                      <a16:colId xmlns:a16="http://schemas.microsoft.com/office/drawing/2014/main" val="464132620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조회조건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6011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조회조건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685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919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            |    </a:t>
                      </a:r>
                      <a:r>
                        <a:rPr lang="ko-KR" altLang="en-US" sz="900" dirty="0"/>
                        <a:t>최근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886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88900" marR="0" lvl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게시여부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11245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DEA647B-9C07-9BA8-40EB-B161874372B7}"/>
              </a:ext>
            </a:extLst>
          </p:cNvPr>
          <p:cNvSpPr txBox="1"/>
          <p:nvPr/>
        </p:nvSpPr>
        <p:spPr>
          <a:xfrm>
            <a:off x="1428150" y="1888824"/>
            <a:ext cx="5004000" cy="208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E667D-2245-8F4E-F689-F39EB18E652B}"/>
              </a:ext>
            </a:extLst>
          </p:cNvPr>
          <p:cNvSpPr/>
          <p:nvPr/>
        </p:nvSpPr>
        <p:spPr>
          <a:xfrm>
            <a:off x="6500927" y="2539597"/>
            <a:ext cx="900000" cy="252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EE6CAA-5AA4-4F88-4A66-308F45E78138}"/>
              </a:ext>
            </a:extLst>
          </p:cNvPr>
          <p:cNvGrpSpPr/>
          <p:nvPr/>
        </p:nvGrpSpPr>
        <p:grpSpPr>
          <a:xfrm>
            <a:off x="1418644" y="2641752"/>
            <a:ext cx="1532703" cy="149845"/>
            <a:chOff x="1418644" y="1904256"/>
            <a:chExt cx="1532703" cy="14984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B7A41E4-8CFE-4037-DAE3-300AF9273D20}"/>
                </a:ext>
              </a:extLst>
            </p:cNvPr>
            <p:cNvSpPr/>
            <p:nvPr/>
          </p:nvSpPr>
          <p:spPr bwMode="auto">
            <a:xfrm>
              <a:off x="2110073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5E882B7-D130-DD36-16F2-F540D35EEDF9}"/>
                </a:ext>
              </a:extLst>
            </p:cNvPr>
            <p:cNvSpPr/>
            <p:nvPr/>
          </p:nvSpPr>
          <p:spPr bwMode="auto">
            <a:xfrm>
              <a:off x="2801502" y="190425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6CC63C0-5554-4351-84B6-98F2EAA1D342}"/>
                </a:ext>
              </a:extLst>
            </p:cNvPr>
            <p:cNvGrpSpPr/>
            <p:nvPr/>
          </p:nvGrpSpPr>
          <p:grpSpPr>
            <a:xfrm>
              <a:off x="1418644" y="1904256"/>
              <a:ext cx="149845" cy="149845"/>
              <a:chOff x="1420116" y="2250084"/>
              <a:chExt cx="164830" cy="164829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BECF0E56-06EC-909E-5EB9-74068BCF8B70}"/>
                  </a:ext>
                </a:extLst>
              </p:cNvPr>
              <p:cNvSpPr/>
              <p:nvPr/>
            </p:nvSpPr>
            <p:spPr bwMode="auto">
              <a:xfrm>
                <a:off x="1420116" y="2250084"/>
                <a:ext cx="164830" cy="164829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24DA4D0-C1BD-6853-220F-407EF80157B1}"/>
                  </a:ext>
                </a:extLst>
              </p:cNvPr>
              <p:cNvSpPr/>
              <p:nvPr/>
            </p:nvSpPr>
            <p:spPr bwMode="auto">
              <a:xfrm>
                <a:off x="1459790" y="2289271"/>
                <a:ext cx="98182" cy="98182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B1AC3B-F030-7292-A4D5-26CCAD3DC401}"/>
              </a:ext>
            </a:extLst>
          </p:cNvPr>
          <p:cNvGrpSpPr/>
          <p:nvPr/>
        </p:nvGrpSpPr>
        <p:grpSpPr>
          <a:xfrm>
            <a:off x="1419019" y="2271547"/>
            <a:ext cx="3302969" cy="149845"/>
            <a:chOff x="1419019" y="2268866"/>
            <a:chExt cx="3302969" cy="1498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80D896-A27F-B801-4505-E6B4D6379812}"/>
                </a:ext>
              </a:extLst>
            </p:cNvPr>
            <p:cNvSpPr/>
            <p:nvPr/>
          </p:nvSpPr>
          <p:spPr bwMode="auto">
            <a:xfrm>
              <a:off x="3220609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C29BC77-5978-A47D-1599-82A323276E9C}"/>
                </a:ext>
              </a:extLst>
            </p:cNvPr>
            <p:cNvSpPr/>
            <p:nvPr/>
          </p:nvSpPr>
          <p:spPr bwMode="auto">
            <a:xfrm>
              <a:off x="2544842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EA1C17F-1C1A-53D5-FB28-B50308C2E2A0}"/>
                </a:ext>
              </a:extLst>
            </p:cNvPr>
            <p:cNvSpPr/>
            <p:nvPr/>
          </p:nvSpPr>
          <p:spPr bwMode="auto">
            <a:xfrm>
              <a:off x="3896376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F6A181-06AA-DE9E-9D3C-B111719F633C}"/>
                </a:ext>
              </a:extLst>
            </p:cNvPr>
            <p:cNvSpPr/>
            <p:nvPr/>
          </p:nvSpPr>
          <p:spPr bwMode="auto">
            <a:xfrm>
              <a:off x="4572143" y="2268866"/>
              <a:ext cx="149845" cy="14984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491302E-63FA-5875-9474-1B91CF13733B}"/>
                </a:ext>
              </a:extLst>
            </p:cNvPr>
            <p:cNvGrpSpPr/>
            <p:nvPr/>
          </p:nvGrpSpPr>
          <p:grpSpPr>
            <a:xfrm>
              <a:off x="1419019" y="2268866"/>
              <a:ext cx="149845" cy="149845"/>
              <a:chOff x="6958892" y="1947799"/>
              <a:chExt cx="149845" cy="14984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862AE9E-1E55-7F6F-4A61-5B531EB54119}"/>
                  </a:ext>
                </a:extLst>
              </p:cNvPr>
              <p:cNvSpPr/>
              <p:nvPr/>
            </p:nvSpPr>
            <p:spPr bwMode="auto">
              <a:xfrm>
                <a:off x="6958892" y="1947799"/>
                <a:ext cx="149845" cy="14984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65368" tIns="66481" rIns="132962" bIns="6648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650157A-5265-EE84-9AA2-2874605FBEFE}"/>
                  </a:ext>
                </a:extLst>
              </p:cNvPr>
              <p:cNvSpPr/>
              <p:nvPr/>
            </p:nvSpPr>
            <p:spPr bwMode="auto">
              <a:xfrm>
                <a:off x="6991531" y="1979137"/>
                <a:ext cx="89256" cy="89257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72000" rIns="144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5138F57-78DE-14E0-7F8D-144482915D66}"/>
              </a:ext>
            </a:extLst>
          </p:cNvPr>
          <p:cNvSpPr/>
          <p:nvPr/>
        </p:nvSpPr>
        <p:spPr bwMode="auto">
          <a:xfrm>
            <a:off x="2099121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094B2AE-F3C9-DEA9-6E6F-D628EF0D011C}"/>
              </a:ext>
            </a:extLst>
          </p:cNvPr>
          <p:cNvSpPr/>
          <p:nvPr/>
        </p:nvSpPr>
        <p:spPr bwMode="auto">
          <a:xfrm>
            <a:off x="2878218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FDD46FB-C1DF-5DA4-6A1F-A222D9A7EC83}"/>
              </a:ext>
            </a:extLst>
          </p:cNvPr>
          <p:cNvGrpSpPr/>
          <p:nvPr/>
        </p:nvGrpSpPr>
        <p:grpSpPr>
          <a:xfrm>
            <a:off x="1407692" y="1159905"/>
            <a:ext cx="149845" cy="149845"/>
            <a:chOff x="1420116" y="2250084"/>
            <a:chExt cx="164830" cy="16482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9867463-3FD3-5A50-0068-DD34E7AC0F03}"/>
                </a:ext>
              </a:extLst>
            </p:cNvPr>
            <p:cNvSpPr/>
            <p:nvPr/>
          </p:nvSpPr>
          <p:spPr bwMode="auto">
            <a:xfrm>
              <a:off x="1420116" y="2250084"/>
              <a:ext cx="164830" cy="164829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FEC86C3-0A40-1F14-191E-97B005F81439}"/>
                </a:ext>
              </a:extLst>
            </p:cNvPr>
            <p:cNvSpPr/>
            <p:nvPr/>
          </p:nvSpPr>
          <p:spPr bwMode="auto">
            <a:xfrm>
              <a:off x="1459790" y="2289271"/>
              <a:ext cx="98182" cy="98182"/>
            </a:xfrm>
            <a:prstGeom prst="ellipse">
              <a:avLst/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860CAE-D6CE-892A-9224-3151B8800683}"/>
              </a:ext>
            </a:extLst>
          </p:cNvPr>
          <p:cNvGraphicFramePr>
            <a:graphicFrameLocks noGrp="1"/>
          </p:cNvGraphicFramePr>
          <p:nvPr/>
        </p:nvGraphicFramePr>
        <p:xfrm>
          <a:off x="307973" y="3244343"/>
          <a:ext cx="7105838" cy="209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126929733"/>
                    </a:ext>
                  </a:extLst>
                </a:gridCol>
                <a:gridCol w="3900356">
                  <a:extLst>
                    <a:ext uri="{9D8B030D-6E8A-4147-A177-3AD203B41FA5}">
                      <a16:colId xmlns:a16="http://schemas.microsoft.com/office/drawing/2014/main" val="3077169293"/>
                    </a:ext>
                  </a:extLst>
                </a:gridCol>
                <a:gridCol w="1102658">
                  <a:extLst>
                    <a:ext uri="{9D8B030D-6E8A-4147-A177-3AD203B41FA5}">
                      <a16:colId xmlns:a16="http://schemas.microsoft.com/office/drawing/2014/main" val="1224177884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5959272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항목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#1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항목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#2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게시여부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46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 값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상품명 등 주요 항목 데이터</a:t>
                      </a:r>
                      <a:r>
                        <a:rPr lang="en-US" altLang="ko-KR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클릭 가능한 항목에 </a:t>
                      </a:r>
                      <a:r>
                        <a:rPr lang="ko-KR" altLang="en-US" sz="900" u="sng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언더바</a:t>
                      </a:r>
                      <a:r>
                        <a:rPr lang="ko-KR" altLang="en-US" sz="90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처리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YYYY.MM.DD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 or N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$data$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 … 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줄까지 표시</a:t>
                      </a: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초과 시 </a:t>
                      </a: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 </a:t>
                      </a:r>
                      <a:r>
                        <a:rPr kumimoji="0" lang="ko-KR" altLang="en-US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</a:t>
                      </a: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2022.12.10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4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2022.12.01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1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$data$</a:t>
                      </a:r>
                      <a:endParaRPr kumimoji="0" lang="ko-KR" altLang="en-US" sz="9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2022.11.20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61807"/>
                  </a:ext>
                </a:extLst>
              </a:tr>
              <a:tr h="367312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en-US" altLang="ko-KR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endParaRPr lang="ko-KR" altLang="en-US" sz="90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400"/>
                        </a:spcAft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66986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$data$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$data$</a:t>
                      </a:r>
                      <a:endParaRPr lang="ko-KR" altLang="en-US" sz="900" b="0" u="sng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2022.11.05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618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7B2EB0D-D5D8-3A06-499C-FBB2D08A4B99}"/>
              </a:ext>
            </a:extLst>
          </p:cNvPr>
          <p:cNvSpPr txBox="1"/>
          <p:nvPr/>
        </p:nvSpPr>
        <p:spPr>
          <a:xfrm>
            <a:off x="311718" y="3017258"/>
            <a:ext cx="2132013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E2A0F-669E-8E62-45CF-E1BEAC16E640}"/>
              </a:ext>
            </a:extLst>
          </p:cNvPr>
          <p:cNvSpPr txBox="1"/>
          <p:nvPr/>
        </p:nvSpPr>
        <p:spPr>
          <a:xfrm>
            <a:off x="3664209" y="4627009"/>
            <a:ext cx="380480" cy="261857"/>
          </a:xfrm>
          <a:prstGeom prst="rect">
            <a:avLst/>
          </a:prstGeom>
          <a:noFill/>
        </p:spPr>
        <p:txBody>
          <a:bodyPr vert="eaVert" wrap="none" lIns="36000" tIns="36000" rIns="36000" bIns="36000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F175584-CED9-48B1-66E8-4549C500D666}"/>
              </a:ext>
            </a:extLst>
          </p:cNvPr>
          <p:cNvGrpSpPr/>
          <p:nvPr/>
        </p:nvGrpSpPr>
        <p:grpSpPr>
          <a:xfrm>
            <a:off x="3201065" y="5497605"/>
            <a:ext cx="1306768" cy="604612"/>
            <a:chOff x="3338695" y="5265217"/>
            <a:chExt cx="1306768" cy="604612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5E27ECE1-4CCD-30C2-6F05-156C5F182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011" y="5265217"/>
              <a:ext cx="321182" cy="321182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61E50E9-D7AF-523F-87F9-9F7A55389931}"/>
                </a:ext>
              </a:extLst>
            </p:cNvPr>
            <p:cNvSpPr txBox="1"/>
            <p:nvPr/>
          </p:nvSpPr>
          <p:spPr>
            <a:xfrm>
              <a:off x="3338695" y="5654385"/>
              <a:ext cx="13067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  <a:ea typeface="+mn-ea"/>
                </a:rPr>
                <a:t>조회된 내역이 없습니다</a:t>
              </a:r>
              <a:r>
                <a:rPr lang="en-US" altLang="ko-KR" sz="800" dirty="0">
                  <a:latin typeface="+mn-ea"/>
                  <a:ea typeface="+mn-ea"/>
                </a:rPr>
                <a:t>.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8C05DCEB-38FC-EB9D-EB0E-6CFFB4F4F656}"/>
              </a:ext>
            </a:extLst>
          </p:cNvPr>
          <p:cNvSpPr/>
          <p:nvPr/>
        </p:nvSpPr>
        <p:spPr bwMode="auto">
          <a:xfrm>
            <a:off x="3643076" y="1159905"/>
            <a:ext cx="149845" cy="14984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694F3BC-086B-C31E-F0FA-A342DB59E007}"/>
              </a:ext>
            </a:extLst>
          </p:cNvPr>
          <p:cNvSpPr/>
          <p:nvPr/>
        </p:nvSpPr>
        <p:spPr bwMode="auto">
          <a:xfrm>
            <a:off x="1418644" y="1516938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5785CE-FC32-9759-56DC-0C2F49B929E1}"/>
              </a:ext>
            </a:extLst>
          </p:cNvPr>
          <p:cNvSpPr/>
          <p:nvPr/>
        </p:nvSpPr>
        <p:spPr bwMode="auto">
          <a:xfrm>
            <a:off x="2117051" y="1516938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52B3B09-7F3C-24AA-A373-E23C92D98B77}"/>
              </a:ext>
            </a:extLst>
          </p:cNvPr>
          <p:cNvSpPr/>
          <p:nvPr/>
        </p:nvSpPr>
        <p:spPr bwMode="auto">
          <a:xfrm>
            <a:off x="2879303" y="1516938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F425593-6BBD-FE76-4D92-616F7734FD99}"/>
              </a:ext>
            </a:extLst>
          </p:cNvPr>
          <p:cNvSpPr/>
          <p:nvPr/>
        </p:nvSpPr>
        <p:spPr bwMode="auto">
          <a:xfrm>
            <a:off x="3643076" y="1516938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1F73B8A5-A3E1-E848-EB73-60231D74C9EF}"/>
              </a:ext>
            </a:extLst>
          </p:cNvPr>
          <p:cNvSpPr/>
          <p:nvPr/>
        </p:nvSpPr>
        <p:spPr bwMode="auto">
          <a:xfrm rot="2700000">
            <a:off x="2897695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A02172F1-02B7-B239-09E3-E413F4242D4D}"/>
              </a:ext>
            </a:extLst>
          </p:cNvPr>
          <p:cNvSpPr/>
          <p:nvPr/>
        </p:nvSpPr>
        <p:spPr bwMode="auto">
          <a:xfrm rot="13500000">
            <a:off x="4693312" y="6288666"/>
            <a:ext cx="108000" cy="108000"/>
          </a:xfrm>
          <a:prstGeom prst="corner">
            <a:avLst>
              <a:gd name="adj1" fmla="val 20274"/>
              <a:gd name="adj2" fmla="val 20275"/>
            </a:avLst>
          </a:prstGeom>
          <a:solidFill>
            <a:srgbClr val="0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72000" rIns="144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B4883-1236-68DD-C3B4-ACBB38439AD7}"/>
              </a:ext>
            </a:extLst>
          </p:cNvPr>
          <p:cNvGraphicFramePr>
            <a:graphicFrameLocks noGrp="1"/>
          </p:cNvGraphicFramePr>
          <p:nvPr/>
        </p:nvGraphicFramePr>
        <p:xfrm>
          <a:off x="3109528" y="6218109"/>
          <a:ext cx="1489845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F185A9D-C853-6820-806D-8170FD9B086A}"/>
              </a:ext>
            </a:extLst>
          </p:cNvPr>
          <p:cNvSpPr/>
          <p:nvPr/>
        </p:nvSpPr>
        <p:spPr>
          <a:xfrm>
            <a:off x="6119276" y="6205924"/>
            <a:ext cx="1281649" cy="327273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5E05D-14CD-2366-DC1C-6194EB04363A}"/>
              </a:ext>
            </a:extLst>
          </p:cNvPr>
          <p:cNvSpPr txBox="1"/>
          <p:nvPr/>
        </p:nvSpPr>
        <p:spPr>
          <a:xfrm>
            <a:off x="3804150" y="4647688"/>
            <a:ext cx="262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5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건씩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</a:t>
            </a:r>
            <a:r>
              <a:rPr kumimoji="0" lang="en-US" altLang="ko-KR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초과 시 </a:t>
            </a:r>
            <a:r>
              <a:rPr kumimoji="0" lang="ko-KR" altLang="en-US" sz="800" b="0" i="0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페이지컨트롤러로</a:t>
            </a:r>
            <a:r>
              <a:rPr kumimoji="0" lang="ko-KR" altLang="en-US" sz="8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조정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36ADA1-C8B4-330F-E782-24BDC4761198}"/>
              </a:ext>
            </a:extLst>
          </p:cNvPr>
          <p:cNvGrpSpPr/>
          <p:nvPr/>
        </p:nvGrpSpPr>
        <p:grpSpPr>
          <a:xfrm flipH="1">
            <a:off x="101431" y="1119411"/>
            <a:ext cx="251992" cy="230832"/>
            <a:chOff x="4414343" y="1531376"/>
            <a:chExt cx="251992" cy="230832"/>
          </a:xfrm>
        </p:grpSpPr>
        <p:sp>
          <p:nvSpPr>
            <p:cNvPr id="9" name="눈물 방울 8">
              <a:extLst>
                <a:ext uri="{FF2B5EF4-FFF2-40B4-BE49-F238E27FC236}">
                  <a16:creationId xmlns:a16="http://schemas.microsoft.com/office/drawing/2014/main" id="{66A17312-A8CD-292F-A273-E5545BCF7F48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55C08-D2F4-3AB6-DE41-6B3B67BE50B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AC184E-DA8B-F6A3-FB85-DCC27DC4DDDE}"/>
              </a:ext>
            </a:extLst>
          </p:cNvPr>
          <p:cNvGrpSpPr/>
          <p:nvPr/>
        </p:nvGrpSpPr>
        <p:grpSpPr>
          <a:xfrm flipH="1">
            <a:off x="101431" y="1486407"/>
            <a:ext cx="251992" cy="230832"/>
            <a:chOff x="4414343" y="1531376"/>
            <a:chExt cx="251992" cy="230832"/>
          </a:xfrm>
        </p:grpSpPr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F472CFF5-6344-A7CC-568E-A7ADCE971E9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F36A45-72BE-4C7D-9862-B0C346829143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FF48EE-C7BE-A13A-4C19-AC68A9A80421}"/>
              </a:ext>
            </a:extLst>
          </p:cNvPr>
          <p:cNvGrpSpPr/>
          <p:nvPr/>
        </p:nvGrpSpPr>
        <p:grpSpPr>
          <a:xfrm flipH="1">
            <a:off x="101431" y="1864613"/>
            <a:ext cx="251992" cy="230832"/>
            <a:chOff x="4414343" y="1531376"/>
            <a:chExt cx="251992" cy="230832"/>
          </a:xfrm>
        </p:grpSpPr>
        <p:sp>
          <p:nvSpPr>
            <p:cNvPr id="15" name="눈물 방울 14">
              <a:extLst>
                <a:ext uri="{FF2B5EF4-FFF2-40B4-BE49-F238E27FC236}">
                  <a16:creationId xmlns:a16="http://schemas.microsoft.com/office/drawing/2014/main" id="{59808020-BFD9-71BB-4E88-65A7FA2BF5AE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BFCF30-56EB-38F9-AE20-7CFB9E2AA49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ED47CB-36D6-48C8-D362-317435FB1F24}"/>
              </a:ext>
            </a:extLst>
          </p:cNvPr>
          <p:cNvGrpSpPr/>
          <p:nvPr/>
        </p:nvGrpSpPr>
        <p:grpSpPr>
          <a:xfrm flipH="1">
            <a:off x="101431" y="2228978"/>
            <a:ext cx="251992" cy="230832"/>
            <a:chOff x="4414343" y="1531376"/>
            <a:chExt cx="251992" cy="230832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1BCDF9F2-35D1-AB4B-86C1-BDED7CAC7F7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0271C6-DCEA-B81F-6C4A-72B1B75B58CE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C873F8-6FA1-50A2-E374-25C2475C3919}"/>
              </a:ext>
            </a:extLst>
          </p:cNvPr>
          <p:cNvGrpSpPr/>
          <p:nvPr/>
        </p:nvGrpSpPr>
        <p:grpSpPr>
          <a:xfrm flipH="1">
            <a:off x="101431" y="2600048"/>
            <a:ext cx="251992" cy="230832"/>
            <a:chOff x="4414343" y="1531376"/>
            <a:chExt cx="251992" cy="230832"/>
          </a:xfrm>
        </p:grpSpPr>
        <p:sp>
          <p:nvSpPr>
            <p:cNvPr id="21" name="눈물 방울 20">
              <a:extLst>
                <a:ext uri="{FF2B5EF4-FFF2-40B4-BE49-F238E27FC236}">
                  <a16:creationId xmlns:a16="http://schemas.microsoft.com/office/drawing/2014/main" id="{27DDC052-0DF7-F10C-C4B9-A210173A12EA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1E18142-2E06-F7C9-31C5-52C1AC2A6C32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EAEF5E-133E-21EA-6B3F-9B1CA38CFE1C}"/>
              </a:ext>
            </a:extLst>
          </p:cNvPr>
          <p:cNvSpPr/>
          <p:nvPr/>
        </p:nvSpPr>
        <p:spPr>
          <a:xfrm>
            <a:off x="2170166" y="2228978"/>
            <a:ext cx="2894893" cy="2408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 anchorCtr="0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05F26D-DB22-157E-2F38-B704A1603207}"/>
              </a:ext>
            </a:extLst>
          </p:cNvPr>
          <p:cNvGrpSpPr/>
          <p:nvPr/>
        </p:nvGrpSpPr>
        <p:grpSpPr>
          <a:xfrm>
            <a:off x="5079339" y="2228978"/>
            <a:ext cx="314510" cy="230832"/>
            <a:chOff x="4383084" y="1531376"/>
            <a:chExt cx="314510" cy="230832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8EDCFDC7-63C8-1580-94B9-4BCD95D94A4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8FA991A-C3E1-CDA4-AD28-EDB29539D9EC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5A5E38C-8B3A-88A6-2222-0EC5C4676FA9}"/>
              </a:ext>
            </a:extLst>
          </p:cNvPr>
          <p:cNvGrpSpPr/>
          <p:nvPr/>
        </p:nvGrpSpPr>
        <p:grpSpPr>
          <a:xfrm flipH="1">
            <a:off x="6192922" y="2600699"/>
            <a:ext cx="251992" cy="230832"/>
            <a:chOff x="4414343" y="1531376"/>
            <a:chExt cx="251992" cy="230832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857D9B75-CE42-972E-61AE-A429184986E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4779433-4CF3-ECF3-A364-DB610304B75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BDCF8-EF7E-38EC-D15E-4D592EE1B360}"/>
              </a:ext>
            </a:extLst>
          </p:cNvPr>
          <p:cNvGrpSpPr/>
          <p:nvPr/>
        </p:nvGrpSpPr>
        <p:grpSpPr>
          <a:xfrm flipH="1">
            <a:off x="101431" y="3005158"/>
            <a:ext cx="251992" cy="230832"/>
            <a:chOff x="4414343" y="1531376"/>
            <a:chExt cx="251992" cy="23083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CED587E0-C3A3-EA90-BAF6-082F83E74A40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3060FDA-7FA7-D1F6-7F33-D37151A526CB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61FA94-6EB7-5EDF-E8E6-FBDA1B18FAE9}"/>
              </a:ext>
            </a:extLst>
          </p:cNvPr>
          <p:cNvGrpSpPr/>
          <p:nvPr/>
        </p:nvGrpSpPr>
        <p:grpSpPr>
          <a:xfrm flipH="1">
            <a:off x="101431" y="3264572"/>
            <a:ext cx="251992" cy="230832"/>
            <a:chOff x="4414343" y="1531376"/>
            <a:chExt cx="251992" cy="230832"/>
          </a:xfrm>
        </p:grpSpPr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29ACB4FB-2312-CDF2-7BC8-F5BCFF9DAA26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D0304CE-FE07-0A45-CB41-DC026D5318D2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8E7182-E128-E1C4-112F-1FBE0DEDF3F9}"/>
              </a:ext>
            </a:extLst>
          </p:cNvPr>
          <p:cNvGrpSpPr/>
          <p:nvPr/>
        </p:nvGrpSpPr>
        <p:grpSpPr>
          <a:xfrm>
            <a:off x="5078055" y="3528422"/>
            <a:ext cx="314510" cy="230832"/>
            <a:chOff x="4383084" y="1531376"/>
            <a:chExt cx="314510" cy="230832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CCC89B42-FA91-CAED-754B-0C74D75A642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4B70C3-4C96-4E5B-BA71-A54F41C3FE22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BBCB5B0-9C4E-F3F4-25B4-3664E9BCDA3D}"/>
              </a:ext>
            </a:extLst>
          </p:cNvPr>
          <p:cNvGrpSpPr/>
          <p:nvPr/>
        </p:nvGrpSpPr>
        <p:grpSpPr>
          <a:xfrm flipH="1">
            <a:off x="3022666" y="5871385"/>
            <a:ext cx="251992" cy="230832"/>
            <a:chOff x="4414343" y="1531376"/>
            <a:chExt cx="251992" cy="230832"/>
          </a:xfrm>
        </p:grpSpPr>
        <p:sp>
          <p:nvSpPr>
            <p:cNvPr id="73" name="눈물 방울 72">
              <a:extLst>
                <a:ext uri="{FF2B5EF4-FFF2-40B4-BE49-F238E27FC236}">
                  <a16:creationId xmlns:a16="http://schemas.microsoft.com/office/drawing/2014/main" id="{2D01340A-BC0D-5CF6-9AF8-BEA9104F209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4514519-3F12-3A72-5315-C94D775ABA34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A44536-2D31-6E1C-2F32-D5B2A1E4CB2F}"/>
              </a:ext>
            </a:extLst>
          </p:cNvPr>
          <p:cNvGrpSpPr/>
          <p:nvPr/>
        </p:nvGrpSpPr>
        <p:grpSpPr>
          <a:xfrm flipH="1">
            <a:off x="2535028" y="6234228"/>
            <a:ext cx="319318" cy="230832"/>
            <a:chOff x="4380680" y="1531376"/>
            <a:chExt cx="319318" cy="230832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863E2900-2368-FFA1-E6AF-5A1BE4CBD32B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70AC56-CE64-938F-A7F3-B9DEC536AB13}"/>
                </a:ext>
              </a:extLst>
            </p:cNvPr>
            <p:cNvSpPr/>
            <p:nvPr/>
          </p:nvSpPr>
          <p:spPr>
            <a:xfrm>
              <a:off x="4380680" y="1531376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836260C-BE9D-E56A-7190-AA6C9818BBA7}"/>
              </a:ext>
            </a:extLst>
          </p:cNvPr>
          <p:cNvGrpSpPr/>
          <p:nvPr/>
        </p:nvGrpSpPr>
        <p:grpSpPr>
          <a:xfrm flipH="1">
            <a:off x="5799958" y="6254144"/>
            <a:ext cx="319318" cy="230832"/>
            <a:chOff x="4380680" y="1531376"/>
            <a:chExt cx="319318" cy="230832"/>
          </a:xfrm>
        </p:grpSpPr>
        <p:sp>
          <p:nvSpPr>
            <p:cNvPr id="80" name="눈물 방울 79">
              <a:extLst>
                <a:ext uri="{FF2B5EF4-FFF2-40B4-BE49-F238E27FC236}">
                  <a16:creationId xmlns:a16="http://schemas.microsoft.com/office/drawing/2014/main" id="{9B5E0EF7-E315-37E9-7D81-C3E29DF12D1C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9551E6-FD1D-1834-192F-63A52B860422}"/>
                </a:ext>
              </a:extLst>
            </p:cNvPr>
            <p:cNvSpPr/>
            <p:nvPr/>
          </p:nvSpPr>
          <p:spPr>
            <a:xfrm>
              <a:off x="4380680" y="1531376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82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47">
            <a:extLst>
              <a:ext uri="{FF2B5EF4-FFF2-40B4-BE49-F238E27FC236}">
                <a16:creationId xmlns:a16="http://schemas.microsoft.com/office/drawing/2014/main" id="{49EC7273-9CD6-F848-954E-04CE76A9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0623"/>
              </p:ext>
            </p:extLst>
          </p:nvPr>
        </p:nvGraphicFramePr>
        <p:xfrm>
          <a:off x="42868" y="44625"/>
          <a:ext cx="9826901" cy="238407"/>
        </p:xfrm>
        <a:graphic>
          <a:graphicData uri="http://schemas.openxmlformats.org/drawingml/2006/table">
            <a:tbl>
              <a:tblPr/>
              <a:tblGrid>
                <a:gridCol w="8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749">
                  <a:extLst>
                    <a:ext uri="{9D8B030D-6E8A-4147-A177-3AD203B41FA5}">
                      <a16:colId xmlns:a16="http://schemas.microsoft.com/office/drawing/2014/main" val="1298112088"/>
                    </a:ext>
                  </a:extLst>
                </a:gridCol>
                <a:gridCol w="624283">
                  <a:extLst>
                    <a:ext uri="{9D8B030D-6E8A-4147-A177-3AD203B41FA5}">
                      <a16:colId xmlns:a16="http://schemas.microsoft.com/office/drawing/2014/main" val="3398809163"/>
                    </a:ext>
                  </a:extLst>
                </a:gridCol>
                <a:gridCol w="3859085">
                  <a:extLst>
                    <a:ext uri="{9D8B030D-6E8A-4147-A177-3AD203B41FA5}">
                      <a16:colId xmlns:a16="http://schemas.microsoft.com/office/drawing/2014/main" val="4266263317"/>
                    </a:ext>
                  </a:extLst>
                </a:gridCol>
                <a:gridCol w="47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수정화면 정의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B2B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9599" marR="39599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34">
            <a:extLst>
              <a:ext uri="{FF2B5EF4-FFF2-40B4-BE49-F238E27FC236}">
                <a16:creationId xmlns:a16="http://schemas.microsoft.com/office/drawing/2014/main" id="{4C30B3EE-87A2-AF39-B345-B781F9012E26}"/>
              </a:ext>
            </a:extLst>
          </p:cNvPr>
          <p:cNvGraphicFramePr>
            <a:graphicFrameLocks noGrp="1"/>
          </p:cNvGraphicFramePr>
          <p:nvPr/>
        </p:nvGraphicFramePr>
        <p:xfrm>
          <a:off x="7562672" y="283032"/>
          <a:ext cx="2307098" cy="6366420"/>
        </p:xfrm>
        <a:graphic>
          <a:graphicData uri="http://schemas.openxmlformats.org/drawingml/2006/table">
            <a:tbl>
              <a:tblPr/>
              <a:tblGrid>
                <a:gridCol w="22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필수 입력 항목인 경우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항목명 우측 </a:t>
                      </a: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⑤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Primary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버튼을 눌렀을 때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입력여부 체크 대상임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디자인상 텍스트길이 제한이 필요한 항목의 경우에만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카운팅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 입력된 자리 수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 가능한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max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데이터 입력 후 ⑤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Primary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버튼을 눌렀을 때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유효성을 체크하여 부적합 시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(A1)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생성 및 인풋 우측 하단에 텍스트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$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항목명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$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부분에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알럿이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발생한 해당 항목명 표시 필수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각 메뉴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desc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정의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04241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수정 화면 내 타이틀 구분이 필요한 경우 해당 영역 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타이틀에 묶인 모든 항목이 필수 입력인 경우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타이틀 우측 </a:t>
                      </a: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표시 가능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타이틀에 묶인 항목의 유효성을 체크하여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미입력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또는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개라도 만족하지 않는 경우 텍스트 </a:t>
                      </a:r>
                      <a:r>
                        <a:rPr kumimoji="0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알럿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표시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35570"/>
                  </a:ext>
                </a:extLst>
              </a:tr>
              <a:tr h="218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Primary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추가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저장 등 주요 버튼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입력한 내용을 저장하고 목록 화면으로 이동 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(C1</a:t>
                      </a:r>
                      <a:r>
                        <a:rPr kumimoji="0" lang="ko-KR" altLang="en-US" sz="7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a)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Secondary Button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: [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)] 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입력한 내용을 저장하지 않고 목록 화면으로 이동 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(C2</a:t>
                      </a:r>
                      <a:r>
                        <a:rPr kumimoji="0" lang="ko-KR" altLang="en-US" sz="7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b)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Negative Button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: [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화면에서만 표시되는 버튼</a:t>
                      </a: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누르면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정보를 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상에서 </a:t>
                      </a:r>
                      <a:r>
                        <a:rPr kumimoji="0" lang="en-US" altLang="ko-K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kumimoji="0" lang="ko-KR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후 목록 화면으로 이동 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(C3</a:t>
                      </a:r>
                      <a:r>
                        <a:rPr kumimoji="0" lang="ko-KR" altLang="en-US" sz="7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 필수</a:t>
                      </a:r>
                      <a:r>
                        <a:rPr kumimoji="0" lang="en-US" altLang="ko-KR" sz="7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3037"/>
                  </a:ext>
                </a:extLst>
              </a:tr>
              <a:tr h="198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누르면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타이틀 하위 입력 영역 전체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hide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Front</a:t>
                      </a:r>
                      <a:r>
                        <a:rPr kumimoji="0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에서도 해당 타이틀 영역은 전체 </a:t>
                      </a:r>
                      <a:r>
                        <a:rPr kumimoji="0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hide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624199"/>
                  </a:ext>
                </a:extLst>
              </a:tr>
              <a:tr h="147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필수항목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 이상 </a:t>
                      </a:r>
                      <a:r>
                        <a:rPr lang="ko-KR" altLang="en-US" sz="75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미입력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후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버튼클릭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 입력항목을 확인해 주세요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 및 해당 항목에 텍스트 </a:t>
                      </a:r>
                      <a:r>
                        <a:rPr lang="ko-KR" altLang="en-US" sz="75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알럿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표시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40066"/>
                  </a:ext>
                </a:extLst>
              </a:tr>
              <a:tr h="147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저장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…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등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Primary 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입력한 내용을 저장할까요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저장 후 목록 화면 이동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목록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…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등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Secondary 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입력중인 내용이 저장되지 않습니다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취소할까요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저장없이 목록 화면 이동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18527"/>
                  </a:ext>
                </a:extLst>
              </a:tr>
              <a:tr h="147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삭제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…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등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Negative 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해당 정보를 삭제할까요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? 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화면 유지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88900" marR="0" indent="-8890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: </a:t>
                      </a:r>
                      <a:r>
                        <a:rPr lang="ko-KR" altLang="en-US" sz="7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삭제 후 목록 화면 이동</a:t>
                      </a:r>
                      <a:endParaRPr lang="en-US" altLang="ko-KR" sz="75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55626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33D494A9-8390-3356-39FE-7DEEEB95FB83}"/>
              </a:ext>
            </a:extLst>
          </p:cNvPr>
          <p:cNvGraphicFramePr>
            <a:graphicFrameLocks noGrp="1"/>
          </p:cNvGraphicFramePr>
          <p:nvPr/>
        </p:nvGraphicFramePr>
        <p:xfrm>
          <a:off x="309941" y="1190216"/>
          <a:ext cx="7056060" cy="1318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691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2431177">
                  <a:extLst>
                    <a:ext uri="{9D8B030D-6E8A-4147-A177-3AD203B41FA5}">
                      <a16:colId xmlns:a16="http://schemas.microsoft.com/office/drawing/2014/main" val="4144353953"/>
                    </a:ext>
                  </a:extLst>
                </a:gridCol>
                <a:gridCol w="1290764">
                  <a:extLst>
                    <a:ext uri="{9D8B030D-6E8A-4147-A177-3AD203B41FA5}">
                      <a16:colId xmlns:a16="http://schemas.microsoft.com/office/drawing/2014/main" val="354242991"/>
                    </a:ext>
                  </a:extLst>
                </a:gridCol>
                <a:gridCol w="2187428">
                  <a:extLst>
                    <a:ext uri="{9D8B030D-6E8A-4147-A177-3AD203B41FA5}">
                      <a16:colId xmlns:a16="http://schemas.microsoft.com/office/drawing/2014/main" val="2922302531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054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2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904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3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4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50331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0DF60F8-D5C0-7246-A088-7183E80892BE}"/>
              </a:ext>
            </a:extLst>
          </p:cNvPr>
          <p:cNvSpPr txBox="1"/>
          <p:nvPr/>
        </p:nvSpPr>
        <p:spPr>
          <a:xfrm>
            <a:off x="1508614" y="1242509"/>
            <a:ext cx="5832000" cy="2082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719D27-C38B-B614-9EF4-740ECA5B4999}"/>
              </a:ext>
            </a:extLst>
          </p:cNvPr>
          <p:cNvSpPr txBox="1"/>
          <p:nvPr/>
        </p:nvSpPr>
        <p:spPr>
          <a:xfrm>
            <a:off x="1437084" y="1417468"/>
            <a:ext cx="602830" cy="268517"/>
          </a:xfrm>
          <a:prstGeom prst="rect">
            <a:avLst/>
          </a:prstGeom>
          <a:noFill/>
        </p:spPr>
        <p:txBody>
          <a:bodyPr wrap="none" lIns="108000" tIns="72000" rIns="108000" bIns="72000" rtlCol="0" anchor="t" anchorCtr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 /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623E57-7E55-DF1A-435B-3B4A60B81939}"/>
              </a:ext>
            </a:extLst>
          </p:cNvPr>
          <p:cNvSpPr txBox="1"/>
          <p:nvPr/>
        </p:nvSpPr>
        <p:spPr>
          <a:xfrm>
            <a:off x="5483433" y="1461513"/>
            <a:ext cx="1854771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항목명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을 입력해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D04C83-1557-3C28-A052-751700CF4323}"/>
              </a:ext>
            </a:extLst>
          </p:cNvPr>
          <p:cNvSpPr txBox="1"/>
          <p:nvPr/>
        </p:nvSpPr>
        <p:spPr>
          <a:xfrm>
            <a:off x="1508614" y="1713514"/>
            <a:ext cx="5832000" cy="2071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대한 데이터 인풋 완료된 상태</a:t>
            </a:r>
          </a:p>
        </p:txBody>
      </p:sp>
      <p:grpSp>
        <p:nvGrpSpPr>
          <p:cNvPr id="1073" name="그룹 1072">
            <a:extLst>
              <a:ext uri="{FF2B5EF4-FFF2-40B4-BE49-F238E27FC236}">
                <a16:creationId xmlns:a16="http://schemas.microsoft.com/office/drawing/2014/main" id="{86882C5F-3F8E-662B-A1BB-62064CF4B731}"/>
              </a:ext>
            </a:extLst>
          </p:cNvPr>
          <p:cNvGrpSpPr/>
          <p:nvPr/>
        </p:nvGrpSpPr>
        <p:grpSpPr>
          <a:xfrm>
            <a:off x="4838541" y="5396487"/>
            <a:ext cx="2563575" cy="327273"/>
            <a:chOff x="6043832" y="2517674"/>
            <a:chExt cx="2563575" cy="327273"/>
          </a:xfrm>
        </p:grpSpPr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AD8C7088-D292-7021-271C-9A37680F4B6E}"/>
                </a:ext>
              </a:extLst>
            </p:cNvPr>
            <p:cNvSpPr/>
            <p:nvPr/>
          </p:nvSpPr>
          <p:spPr>
            <a:xfrm>
              <a:off x="7325758" y="2517674"/>
              <a:ext cx="1281649" cy="32727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저장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769059DD-D46D-69AB-B5A3-0DECC011026B}"/>
                </a:ext>
              </a:extLst>
            </p:cNvPr>
            <p:cNvSpPr/>
            <p:nvPr/>
          </p:nvSpPr>
          <p:spPr>
            <a:xfrm>
              <a:off x="6043832" y="2517674"/>
              <a:ext cx="1281649" cy="3272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취소</a:t>
              </a:r>
              <a:endPara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1A416456-6B42-1534-5D9B-8D86BD2F58F0}"/>
              </a:ext>
            </a:extLst>
          </p:cNvPr>
          <p:cNvSpPr/>
          <p:nvPr/>
        </p:nvSpPr>
        <p:spPr>
          <a:xfrm>
            <a:off x="307975" y="5396487"/>
            <a:ext cx="1281649" cy="327273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31" tIns="42216" rIns="84431" bIns="42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C74D567-C5A5-51D9-5E58-24990D0B64E8}"/>
              </a:ext>
            </a:extLst>
          </p:cNvPr>
          <p:cNvSpPr txBox="1"/>
          <p:nvPr/>
        </p:nvSpPr>
        <p:spPr>
          <a:xfrm>
            <a:off x="307975" y="3138537"/>
            <a:ext cx="971988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en-US" altLang="ko-KR" sz="1100" b="1" dirty="0">
                <a:latin typeface="+mn-ea"/>
                <a:ea typeface="+mn-ea"/>
              </a:rPr>
              <a:t>Sub Title</a:t>
            </a:r>
            <a:r>
              <a:rPr lang="ko-KR" altLang="en-US" sz="1100" b="1" dirty="0"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091" name="표 1090">
            <a:extLst>
              <a:ext uri="{FF2B5EF4-FFF2-40B4-BE49-F238E27FC236}">
                <a16:creationId xmlns:a16="http://schemas.microsoft.com/office/drawing/2014/main" id="{B2B4138B-320C-4100-F85D-7072426E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3441546"/>
          <a:ext cx="7094144" cy="27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536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1773536">
                  <a:extLst>
                    <a:ext uri="{9D8B030D-6E8A-4147-A177-3AD203B41FA5}">
                      <a16:colId xmlns:a16="http://schemas.microsoft.com/office/drawing/2014/main" val="48854296"/>
                    </a:ext>
                  </a:extLst>
                </a:gridCol>
                <a:gridCol w="1773536">
                  <a:extLst>
                    <a:ext uri="{9D8B030D-6E8A-4147-A177-3AD203B41FA5}">
                      <a16:colId xmlns:a16="http://schemas.microsoft.com/office/drawing/2014/main" val="1523996067"/>
                    </a:ext>
                  </a:extLst>
                </a:gridCol>
                <a:gridCol w="1773536">
                  <a:extLst>
                    <a:ext uri="{9D8B030D-6E8A-4147-A177-3AD203B41FA5}">
                      <a16:colId xmlns:a16="http://schemas.microsoft.com/office/drawing/2014/main" val="288674619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400"/>
                        </a:spcAft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61710"/>
                  </a:ext>
                </a:extLst>
              </a:tr>
            </a:tbl>
          </a:graphicData>
        </a:graphic>
      </p:graphicFrame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6454AB15-C9C0-D72D-A8E5-EB489DF445BD}"/>
              </a:ext>
            </a:extLst>
          </p:cNvPr>
          <p:cNvSpPr/>
          <p:nvPr/>
        </p:nvSpPr>
        <p:spPr bwMode="auto">
          <a:xfrm>
            <a:off x="750860" y="3510337"/>
            <a:ext cx="135236" cy="1352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D6C626EB-E795-DA60-1A57-E1A2D5ABDEBE}"/>
              </a:ext>
            </a:extLst>
          </p:cNvPr>
          <p:cNvSpPr/>
          <p:nvPr/>
        </p:nvSpPr>
        <p:spPr bwMode="auto">
          <a:xfrm>
            <a:off x="2513997" y="3510337"/>
            <a:ext cx="135236" cy="1352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4" name="그룹 1113">
            <a:extLst>
              <a:ext uri="{FF2B5EF4-FFF2-40B4-BE49-F238E27FC236}">
                <a16:creationId xmlns:a16="http://schemas.microsoft.com/office/drawing/2014/main" id="{39C1DD10-E261-1EE5-E0FB-5D2F3E765CE7}"/>
              </a:ext>
            </a:extLst>
          </p:cNvPr>
          <p:cNvGrpSpPr/>
          <p:nvPr/>
        </p:nvGrpSpPr>
        <p:grpSpPr>
          <a:xfrm>
            <a:off x="6069246" y="3510337"/>
            <a:ext cx="135236" cy="135236"/>
            <a:chOff x="5868877" y="2147491"/>
            <a:chExt cx="135236" cy="135236"/>
          </a:xfrm>
        </p:grpSpPr>
        <p:sp>
          <p:nvSpPr>
            <p:cNvPr id="1115" name="직사각형 1114">
              <a:extLst>
                <a:ext uri="{FF2B5EF4-FFF2-40B4-BE49-F238E27FC236}">
                  <a16:creationId xmlns:a16="http://schemas.microsoft.com/office/drawing/2014/main" id="{75BF3CC8-2EF3-7D17-B9B9-7ED8B226DCDB}"/>
                </a:ext>
              </a:extLst>
            </p:cNvPr>
            <p:cNvSpPr/>
            <p:nvPr/>
          </p:nvSpPr>
          <p:spPr bwMode="auto">
            <a:xfrm>
              <a:off x="5868877" y="2147491"/>
              <a:ext cx="135236" cy="1352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9" name="L 도형 1128">
              <a:extLst>
                <a:ext uri="{FF2B5EF4-FFF2-40B4-BE49-F238E27FC236}">
                  <a16:creationId xmlns:a16="http://schemas.microsoft.com/office/drawing/2014/main" id="{E630D752-B7B3-6554-21AB-CE8F5DE26A03}"/>
                </a:ext>
              </a:extLst>
            </p:cNvPr>
            <p:cNvSpPr/>
            <p:nvPr/>
          </p:nvSpPr>
          <p:spPr bwMode="auto">
            <a:xfrm rot="18900000">
              <a:off x="5891245" y="2156739"/>
              <a:ext cx="100820" cy="83478"/>
            </a:xfrm>
            <a:prstGeom prst="corner">
              <a:avLst>
                <a:gd name="adj1" fmla="val 24602"/>
                <a:gd name="adj2" fmla="val 22744"/>
              </a:avLst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82290F3-006E-C74B-1C91-E1E7C7D8FEEB}"/>
              </a:ext>
            </a:extLst>
          </p:cNvPr>
          <p:cNvSpPr txBox="1"/>
          <p:nvPr/>
        </p:nvSpPr>
        <p:spPr>
          <a:xfrm>
            <a:off x="5047214" y="3210904"/>
            <a:ext cx="2349975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항목명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을 선택해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131" name="그룹 1130">
            <a:extLst>
              <a:ext uri="{FF2B5EF4-FFF2-40B4-BE49-F238E27FC236}">
                <a16:creationId xmlns:a16="http://schemas.microsoft.com/office/drawing/2014/main" id="{6D4921ED-F8C1-1480-8743-6E20FA51FF47}"/>
              </a:ext>
            </a:extLst>
          </p:cNvPr>
          <p:cNvGrpSpPr/>
          <p:nvPr/>
        </p:nvGrpSpPr>
        <p:grpSpPr>
          <a:xfrm>
            <a:off x="4291766" y="3510337"/>
            <a:ext cx="135236" cy="135236"/>
            <a:chOff x="4089078" y="2148350"/>
            <a:chExt cx="135236" cy="135236"/>
          </a:xfrm>
        </p:grpSpPr>
        <p:sp>
          <p:nvSpPr>
            <p:cNvPr id="1132" name="직사각형 1131">
              <a:extLst>
                <a:ext uri="{FF2B5EF4-FFF2-40B4-BE49-F238E27FC236}">
                  <a16:creationId xmlns:a16="http://schemas.microsoft.com/office/drawing/2014/main" id="{7A6AF66B-B6E3-6603-2119-75A8697C7029}"/>
                </a:ext>
              </a:extLst>
            </p:cNvPr>
            <p:cNvSpPr/>
            <p:nvPr/>
          </p:nvSpPr>
          <p:spPr bwMode="auto">
            <a:xfrm>
              <a:off x="4089078" y="2148350"/>
              <a:ext cx="135236" cy="1352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5368" tIns="66481" rIns="132962" bIns="6648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3" name="L 도형 1132">
              <a:extLst>
                <a:ext uri="{FF2B5EF4-FFF2-40B4-BE49-F238E27FC236}">
                  <a16:creationId xmlns:a16="http://schemas.microsoft.com/office/drawing/2014/main" id="{7A5CDA33-757E-F1CA-988D-343C68ED249E}"/>
                </a:ext>
              </a:extLst>
            </p:cNvPr>
            <p:cNvSpPr/>
            <p:nvPr/>
          </p:nvSpPr>
          <p:spPr bwMode="auto">
            <a:xfrm rot="18900000">
              <a:off x="4111446" y="2157598"/>
              <a:ext cx="100820" cy="83478"/>
            </a:xfrm>
            <a:prstGeom prst="corner">
              <a:avLst>
                <a:gd name="adj1" fmla="val 24602"/>
                <a:gd name="adj2" fmla="val 22744"/>
              </a:avLst>
            </a:prstGeom>
            <a:solidFill>
              <a:srgbClr val="00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E6476F-03C8-A7E5-BAF1-6E8859D34C8B}"/>
              </a:ext>
            </a:extLst>
          </p:cNvPr>
          <p:cNvSpPr txBox="1"/>
          <p:nvPr/>
        </p:nvSpPr>
        <p:spPr>
          <a:xfrm>
            <a:off x="1508614" y="2009854"/>
            <a:ext cx="2340000" cy="2071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3406E-E72E-94BE-A39E-87D46844526E}"/>
              </a:ext>
            </a:extLst>
          </p:cNvPr>
          <p:cNvSpPr txBox="1"/>
          <p:nvPr/>
        </p:nvSpPr>
        <p:spPr>
          <a:xfrm>
            <a:off x="5220005" y="2009466"/>
            <a:ext cx="2124000" cy="2071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대한 데이터 인풋 완료된 상태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E385-CF13-7164-94F4-035CD7ED9F95}"/>
              </a:ext>
            </a:extLst>
          </p:cNvPr>
          <p:cNvSpPr txBox="1"/>
          <p:nvPr/>
        </p:nvSpPr>
        <p:spPr>
          <a:xfrm>
            <a:off x="2005828" y="2266491"/>
            <a:ext cx="1854771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! 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항목명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을 입력해 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394893-1CC8-3857-2967-B0F3D25A7711}"/>
              </a:ext>
            </a:extLst>
          </p:cNvPr>
          <p:cNvGrpSpPr/>
          <p:nvPr/>
        </p:nvGrpSpPr>
        <p:grpSpPr>
          <a:xfrm rot="5400000" flipH="1">
            <a:off x="665853" y="1116515"/>
            <a:ext cx="230832" cy="251992"/>
            <a:chOff x="4424923" y="1520796"/>
            <a:chExt cx="230832" cy="251992"/>
          </a:xfrm>
        </p:grpSpPr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FE1D132B-5CBE-C851-41DD-F45D9BEAF79D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25A936-1A56-4DF8-BBD5-315BBEC603BF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15B932-D5F6-4686-9023-62AD9FABF290}"/>
              </a:ext>
            </a:extLst>
          </p:cNvPr>
          <p:cNvGrpSpPr/>
          <p:nvPr/>
        </p:nvGrpSpPr>
        <p:grpSpPr>
          <a:xfrm>
            <a:off x="1961113" y="1432892"/>
            <a:ext cx="251992" cy="230832"/>
            <a:chOff x="4414343" y="1531376"/>
            <a:chExt cx="251992" cy="230832"/>
          </a:xfrm>
        </p:grpSpPr>
        <p:sp>
          <p:nvSpPr>
            <p:cNvPr id="13" name="눈물 방울 12">
              <a:extLst>
                <a:ext uri="{FF2B5EF4-FFF2-40B4-BE49-F238E27FC236}">
                  <a16:creationId xmlns:a16="http://schemas.microsoft.com/office/drawing/2014/main" id="{29F3BECD-100D-7DDC-F620-809EAD3C55D7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36EE5E-4B30-B737-5090-7AAB928C9DBC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24E1EC9-9251-E64C-4FBA-FCD4059A03E8}"/>
              </a:ext>
            </a:extLst>
          </p:cNvPr>
          <p:cNvGrpSpPr/>
          <p:nvPr/>
        </p:nvGrpSpPr>
        <p:grpSpPr>
          <a:xfrm flipH="1">
            <a:off x="5879750" y="1440458"/>
            <a:ext cx="251992" cy="230832"/>
            <a:chOff x="4414343" y="1531376"/>
            <a:chExt cx="251992" cy="230832"/>
          </a:xfrm>
        </p:grpSpPr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A790102C-2D36-300A-83F8-DF454C007869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14DF66-251F-75BD-189F-E1FA40DFCD7F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9278EF-7E57-E536-704D-F846A9363E5B}"/>
              </a:ext>
            </a:extLst>
          </p:cNvPr>
          <p:cNvGrpSpPr/>
          <p:nvPr/>
        </p:nvGrpSpPr>
        <p:grpSpPr>
          <a:xfrm flipH="1">
            <a:off x="55983" y="3155058"/>
            <a:ext cx="251992" cy="230832"/>
            <a:chOff x="4414343" y="1531376"/>
            <a:chExt cx="251992" cy="230832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CF65A115-2DCE-4D5A-F8AB-ADD3F08E3352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FF8B88-6BF6-D3F2-17DA-810CB38CF64B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5A11F46-742C-DC0C-8A72-C9E86D6288E4}"/>
              </a:ext>
            </a:extLst>
          </p:cNvPr>
          <p:cNvGrpSpPr/>
          <p:nvPr/>
        </p:nvGrpSpPr>
        <p:grpSpPr>
          <a:xfrm flipH="1">
            <a:off x="5911991" y="3156837"/>
            <a:ext cx="314510" cy="230832"/>
            <a:chOff x="4383084" y="1531376"/>
            <a:chExt cx="314510" cy="230832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542C9886-4AC5-B59D-0791-A1057BA158F5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E66909F-66D9-D80D-04D2-14F409F24B48}"/>
                </a:ext>
              </a:extLst>
            </p:cNvPr>
            <p:cNvSpPr/>
            <p:nvPr/>
          </p:nvSpPr>
          <p:spPr>
            <a:xfrm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F07463-FCDF-D5A9-1690-1AABA87AFF12}"/>
              </a:ext>
            </a:extLst>
          </p:cNvPr>
          <p:cNvGrpSpPr/>
          <p:nvPr/>
        </p:nvGrpSpPr>
        <p:grpSpPr>
          <a:xfrm rot="5400000" flipH="1">
            <a:off x="7152089" y="5184468"/>
            <a:ext cx="230832" cy="251992"/>
            <a:chOff x="4424923" y="1520796"/>
            <a:chExt cx="230832" cy="251992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6BB3FAD4-693E-0CA3-E420-5DB6DB8ECAA3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8E74F60-78C7-7245-E156-168799B6D955}"/>
                </a:ext>
              </a:extLst>
            </p:cNvPr>
            <p:cNvSpPr/>
            <p:nvPr/>
          </p:nvSpPr>
          <p:spPr>
            <a:xfrm rot="5400000"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AB5128-2F01-F37C-DB27-465E95F113F9}"/>
              </a:ext>
            </a:extLst>
          </p:cNvPr>
          <p:cNvGrpSpPr/>
          <p:nvPr/>
        </p:nvGrpSpPr>
        <p:grpSpPr>
          <a:xfrm rot="5400000" flipH="1">
            <a:off x="5840455" y="5153209"/>
            <a:ext cx="230832" cy="314510"/>
            <a:chOff x="4424923" y="1489537"/>
            <a:chExt cx="230832" cy="314510"/>
          </a:xfrm>
        </p:grpSpPr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52A0CA84-B328-C467-B9F5-D1EB7C1652D1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C83075D-397D-0443-A3C8-294D568151DB}"/>
                </a:ext>
              </a:extLst>
            </p:cNvPr>
            <p:cNvSpPr/>
            <p:nvPr/>
          </p:nvSpPr>
          <p:spPr>
            <a:xfrm rot="5400000">
              <a:off x="4383084" y="1531376"/>
              <a:ext cx="3145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5a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143F40D-295A-A485-023B-579FCBC90049}"/>
              </a:ext>
            </a:extLst>
          </p:cNvPr>
          <p:cNvGrpSpPr/>
          <p:nvPr/>
        </p:nvGrpSpPr>
        <p:grpSpPr>
          <a:xfrm rot="5400000" flipH="1">
            <a:off x="1373520" y="5148396"/>
            <a:ext cx="230832" cy="324128"/>
            <a:chOff x="4424926" y="1484725"/>
            <a:chExt cx="230832" cy="324128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882C9C04-1855-033B-F89A-79D47720D49D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E7A7A85-CFFA-FA1E-4DBE-03C3A3D5DD66}"/>
                </a:ext>
              </a:extLst>
            </p:cNvPr>
            <p:cNvSpPr/>
            <p:nvPr/>
          </p:nvSpPr>
          <p:spPr>
            <a:xfrm rot="5400000">
              <a:off x="4378278" y="1531373"/>
              <a:ext cx="32412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5b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34A8A98-666F-1A9B-A20E-414FE7AB9687}"/>
              </a:ext>
            </a:extLst>
          </p:cNvPr>
          <p:cNvGrpSpPr/>
          <p:nvPr/>
        </p:nvGrpSpPr>
        <p:grpSpPr>
          <a:xfrm rot="5400000">
            <a:off x="6935439" y="5147599"/>
            <a:ext cx="230832" cy="325730"/>
            <a:chOff x="6369092" y="6069250"/>
            <a:chExt cx="230832" cy="325730"/>
          </a:xfrm>
        </p:grpSpPr>
        <p:sp>
          <p:nvSpPr>
            <p:cNvPr id="45" name="눈물 방울 44">
              <a:extLst>
                <a:ext uri="{FF2B5EF4-FFF2-40B4-BE49-F238E27FC236}">
                  <a16:creationId xmlns:a16="http://schemas.microsoft.com/office/drawing/2014/main" id="{9E07059F-3B26-24C3-2A75-33567C4A8326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BC62641-0103-859C-E016-2710CD4FD915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CC3905-B295-4A74-6400-92F8B6831892}"/>
              </a:ext>
            </a:extLst>
          </p:cNvPr>
          <p:cNvGrpSpPr/>
          <p:nvPr/>
        </p:nvGrpSpPr>
        <p:grpSpPr>
          <a:xfrm rot="5400000">
            <a:off x="5633710" y="5147599"/>
            <a:ext cx="230832" cy="325730"/>
            <a:chOff x="6369092" y="6069250"/>
            <a:chExt cx="230832" cy="325730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B0376D39-9CC1-1A0C-A525-13EBDC93D4CA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45BD247-AE03-2A47-CFE8-06702DF66DFC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C2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2EC0B8-AEC8-BEE3-4ADD-63A89E80E8DD}"/>
              </a:ext>
            </a:extLst>
          </p:cNvPr>
          <p:cNvGrpSpPr/>
          <p:nvPr/>
        </p:nvGrpSpPr>
        <p:grpSpPr>
          <a:xfrm rot="5400000">
            <a:off x="1159249" y="5147599"/>
            <a:ext cx="230832" cy="325730"/>
            <a:chOff x="6369092" y="6069250"/>
            <a:chExt cx="230832" cy="325730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795BB013-620A-5A6F-E6C1-4C76C3337903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145BDC0-6B8A-816E-73FE-37E4FA0EFA40}"/>
                </a:ext>
              </a:extLst>
            </p:cNvPr>
            <p:cNvSpPr/>
            <p:nvPr/>
          </p:nvSpPr>
          <p:spPr>
            <a:xfrm rot="16200000" flipH="1">
              <a:off x="6321643" y="6116699"/>
              <a:ext cx="325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C3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702EFEE-B0EE-AB13-CECA-AA695F08C5E5}"/>
              </a:ext>
            </a:extLst>
          </p:cNvPr>
          <p:cNvGrpSpPr/>
          <p:nvPr/>
        </p:nvGrpSpPr>
        <p:grpSpPr>
          <a:xfrm rot="5400000">
            <a:off x="6724218" y="5143593"/>
            <a:ext cx="230832" cy="333746"/>
            <a:chOff x="6369093" y="6065243"/>
            <a:chExt cx="230832" cy="333746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7A210DEF-E097-45AE-FDDA-EA3A484ED2CA}"/>
                </a:ext>
              </a:extLst>
            </p:cNvPr>
            <p:cNvSpPr/>
            <p:nvPr/>
          </p:nvSpPr>
          <p:spPr>
            <a:xfrm rot="8100000" flipH="1">
              <a:off x="6394506" y="6142113"/>
              <a:ext cx="180000" cy="180000"/>
            </a:xfrm>
            <a:prstGeom prst="teardrop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5596560-3079-BE6F-1199-9CB19BB2DD02}"/>
                </a:ext>
              </a:extLst>
            </p:cNvPr>
            <p:cNvSpPr/>
            <p:nvPr/>
          </p:nvSpPr>
          <p:spPr>
            <a:xfrm rot="16200000" flipH="1">
              <a:off x="6317636" y="6116700"/>
              <a:ext cx="3337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00EC4C-3F1F-31F5-5A56-37D1B20D0E6F}"/>
              </a:ext>
            </a:extLst>
          </p:cNvPr>
          <p:cNvSpPr txBox="1"/>
          <p:nvPr/>
        </p:nvSpPr>
        <p:spPr>
          <a:xfrm>
            <a:off x="307972" y="4379037"/>
            <a:ext cx="2033176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</a:t>
            </a:r>
            <a:r>
              <a:rPr lang="en-US" altLang="ko-KR" sz="1100" b="1" dirty="0">
                <a:latin typeface="+mn-ea"/>
                <a:ea typeface="+mn-ea"/>
              </a:rPr>
              <a:t>Sub Title</a:t>
            </a:r>
            <a:r>
              <a:rPr lang="ko-KR" altLang="en-US" sz="1100" b="1" dirty="0"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dd Message….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3B80651-081C-5FEE-9022-5EE5801B2409}"/>
              </a:ext>
            </a:extLst>
          </p:cNvPr>
          <p:cNvGraphicFramePr>
            <a:graphicFrameLocks noGrp="1"/>
          </p:cNvGraphicFramePr>
          <p:nvPr/>
        </p:nvGraphicFramePr>
        <p:xfrm>
          <a:off x="307971" y="4665972"/>
          <a:ext cx="7092953" cy="4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47">
                  <a:extLst>
                    <a:ext uri="{9D8B030D-6E8A-4147-A177-3AD203B41FA5}">
                      <a16:colId xmlns:a16="http://schemas.microsoft.com/office/drawing/2014/main" val="2266046246"/>
                    </a:ext>
                  </a:extLst>
                </a:gridCol>
                <a:gridCol w="5957606">
                  <a:extLst>
                    <a:ext uri="{9D8B030D-6E8A-4147-A177-3AD203B41FA5}">
                      <a16:colId xmlns:a16="http://schemas.microsoft.com/office/drawing/2014/main" val="414435395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marL="0" marR="0" lvl="0" indent="0" algn="l" defTabSz="940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타이틀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1367" marR="61367" marT="66481" marB="664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 marL="61367" marR="61367" marT="66481" marB="6648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9042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4A8BFB-0C1F-3E45-8B2F-8D7E6052073D}"/>
              </a:ext>
            </a:extLst>
          </p:cNvPr>
          <p:cNvSpPr/>
          <p:nvPr/>
        </p:nvSpPr>
        <p:spPr bwMode="auto">
          <a:xfrm>
            <a:off x="6660277" y="4433812"/>
            <a:ext cx="148760" cy="1487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5368" tIns="66481" rIns="132962" bIns="66481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없음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6ABFED-282B-170A-7433-DC0C8950446C}"/>
              </a:ext>
            </a:extLst>
          </p:cNvPr>
          <p:cNvGrpSpPr/>
          <p:nvPr/>
        </p:nvGrpSpPr>
        <p:grpSpPr>
          <a:xfrm flipH="1">
            <a:off x="6386386" y="4408636"/>
            <a:ext cx="251992" cy="230832"/>
            <a:chOff x="4414343" y="1531376"/>
            <a:chExt cx="251992" cy="230832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7735FA47-11D4-789E-0AE6-08F2098C7963}"/>
                </a:ext>
              </a:extLst>
            </p:cNvPr>
            <p:cNvSpPr/>
            <p:nvPr/>
          </p:nvSpPr>
          <p:spPr>
            <a:xfrm rot="13500000">
              <a:off x="4450339" y="1556792"/>
              <a:ext cx="180000" cy="180000"/>
            </a:xfrm>
            <a:prstGeom prst="teardrop">
              <a:avLst/>
            </a:prstGeom>
            <a:solidFill>
              <a:srgbClr val="FFCC00"/>
            </a:solidFill>
            <a:ln w="6350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144000" tIns="72000" rIns="144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000" b="1" i="0" u="none" strike="noStrike" cap="none" normalizeH="0" baseline="0" dirty="0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DA1D7C-F07A-0450-A9A4-D4B171A7B819}"/>
                </a:ext>
              </a:extLst>
            </p:cNvPr>
            <p:cNvSpPr/>
            <p:nvPr/>
          </p:nvSpPr>
          <p:spPr>
            <a:xfrm>
              <a:off x="4414343" y="1531376"/>
              <a:ext cx="251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83D13E-70DC-E0A6-3005-4D7C26786931}"/>
              </a:ext>
            </a:extLst>
          </p:cNvPr>
          <p:cNvSpPr txBox="1"/>
          <p:nvPr/>
        </p:nvSpPr>
        <p:spPr>
          <a:xfrm>
            <a:off x="1492499" y="4705526"/>
            <a:ext cx="5857200" cy="2082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56A8A2-CB10-C599-46F7-BDFB5AB5F5C7}"/>
              </a:ext>
            </a:extLst>
          </p:cNvPr>
          <p:cNvSpPr txBox="1"/>
          <p:nvPr/>
        </p:nvSpPr>
        <p:spPr>
          <a:xfrm>
            <a:off x="1420969" y="4880485"/>
            <a:ext cx="602830" cy="268517"/>
          </a:xfrm>
          <a:prstGeom prst="rect">
            <a:avLst/>
          </a:prstGeom>
          <a:noFill/>
        </p:spPr>
        <p:txBody>
          <a:bodyPr wrap="none" lIns="108000" tIns="72000" rIns="108000" bIns="72000" rtlCol="0" anchor="t" anchorCtr="0">
            <a:spAutoFit/>
          </a:bodyPr>
          <a:lstStyle/>
          <a:p>
            <a:pPr algn="l"/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0 / 60</a:t>
            </a:r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자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F4F0F62-A68D-72A5-1EE5-50FBC94D021D}"/>
              </a:ext>
            </a:extLst>
          </p:cNvPr>
          <p:cNvGrpSpPr/>
          <p:nvPr/>
        </p:nvGrpSpPr>
        <p:grpSpPr>
          <a:xfrm>
            <a:off x="309940" y="593725"/>
            <a:ext cx="7091638" cy="288147"/>
            <a:chOff x="309940" y="593725"/>
            <a:chExt cx="7091638" cy="2881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FF339A-F95D-E5ED-E0A4-24FCDAD9F11B}"/>
                </a:ext>
              </a:extLst>
            </p:cNvPr>
            <p:cNvSpPr txBox="1"/>
            <p:nvPr/>
          </p:nvSpPr>
          <p:spPr>
            <a:xfrm>
              <a:off x="309940" y="593725"/>
              <a:ext cx="1279765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2depth </a:t>
              </a:r>
              <a:r>
                <a:rPr kumimoji="1" lang="ko-KR" alt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메뉴명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0C673E-8F1E-DF24-96AF-72021F170B68}"/>
                </a:ext>
              </a:extLst>
            </p:cNvPr>
            <p:cNvSpPr txBox="1"/>
            <p:nvPr/>
          </p:nvSpPr>
          <p:spPr>
            <a:xfrm>
              <a:off x="5269565" y="639891"/>
              <a:ext cx="213201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r"/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1depth </a:t>
              </a:r>
              <a:r>
                <a:rPr kumimoji="1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메뉴명</a:t>
              </a: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&gt; 2depth </a:t>
              </a:r>
              <a:r>
                <a:rPr kumimoji="1" lang="ko-KR" alt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메뉴명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37821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none" w="med" len="med"/>
        </a:ln>
        <a:effectLst/>
      </a:spPr>
      <a:bodyPr lIns="36000" tIns="36000" rIns="36000" bIns="36000" rtlCol="0" anchor="ctr"/>
      <a:lstStyle>
        <a:defPPr algn="ctr">
          <a:defRPr sz="800" b="1" dirty="0" smtClean="0">
            <a:latin typeface="+mn-ea"/>
            <a:ea typeface="+mn-ea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non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lIns="90000" tIns="90000" bIns="90000" rtlCol="0" anchor="ctr" anchorCtr="0"/>
      <a:lstStyle>
        <a:defPPr algn="ctr">
          <a:lnSpc>
            <a:spcPct val="150000"/>
          </a:lnSpc>
          <a:defRPr sz="900" dirty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>
          <a:solidFill>
            <a:schemeClr val="tx1"/>
          </a:solidFill>
          <a:round/>
          <a:headEnd/>
          <a:tailEnd type="none" w="med" len="med"/>
        </a:ln>
        <a:effectLst/>
      </a:spPr>
      <a:bodyPr/>
      <a:lstStyle/>
    </a:lnDef>
    <a:txDef>
      <a:spPr>
        <a:noFill/>
      </a:spPr>
      <a:bodyPr wrap="square" lIns="36000" tIns="36000" rIns="36000" bIns="36000" rtlCol="0">
        <a:spAutoFit/>
      </a:bodyPr>
      <a:lstStyle>
        <a:defPPr>
          <a:defRPr sz="800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108625</TotalTime>
  <Words>4905</Words>
  <Application>Microsoft Office PowerPoint</Application>
  <PresentationFormat>A4 용지(210x297mm)</PresentationFormat>
  <Paragraphs>1917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KoPubWorld돋움체_Pro Bold</vt:lpstr>
      <vt:lpstr>굴림</vt:lpstr>
      <vt:lpstr>굴림체</vt:lpstr>
      <vt:lpstr>맑은 고딕</vt:lpstr>
      <vt:lpstr>Arial</vt:lpstr>
      <vt:lpstr>Segoe UI</vt:lpstr>
      <vt:lpstr>Wingdings</vt:lpstr>
      <vt:lpstr>2_Office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로그인, 공통(Header, LNB, Footer)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스티커 관리(B2B 기능)</vt:lpstr>
      <vt:lpstr>PowerPoint 프레젠테이션</vt:lpstr>
      <vt:lpstr>PowerPoint 프레젠테이션</vt:lpstr>
      <vt:lpstr>PowerPoint 프레젠테이션</vt:lpstr>
      <vt:lpstr>LMS(B2B 기능)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최용수</dc:creator>
  <cp:lastModifiedBy>네티브</cp:lastModifiedBy>
  <cp:revision>13662</cp:revision>
  <cp:lastPrinted>2023-03-14T05:45:45Z</cp:lastPrinted>
  <dcterms:created xsi:type="dcterms:W3CDTF">2008-03-04T09:04:39Z</dcterms:created>
  <dcterms:modified xsi:type="dcterms:W3CDTF">2023-10-18T08:01:37Z</dcterms:modified>
</cp:coreProperties>
</file>