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9" r:id="rId1"/>
    <p:sldMasterId id="2147483811" r:id="rId2"/>
  </p:sldMasterIdLst>
  <p:notesMasterIdLst>
    <p:notesMasterId r:id="rId57"/>
  </p:notesMasterIdLst>
  <p:handoutMasterIdLst>
    <p:handoutMasterId r:id="rId58"/>
  </p:handoutMasterIdLst>
  <p:sldIdLst>
    <p:sldId id="712" r:id="rId3"/>
    <p:sldId id="713" r:id="rId4"/>
    <p:sldId id="1066" r:id="rId5"/>
    <p:sldId id="1094" r:id="rId6"/>
    <p:sldId id="1067" r:id="rId7"/>
    <p:sldId id="1109" r:id="rId8"/>
    <p:sldId id="1117" r:id="rId9"/>
    <p:sldId id="1110" r:id="rId10"/>
    <p:sldId id="1111" r:id="rId11"/>
    <p:sldId id="1112" r:id="rId12"/>
    <p:sldId id="1077" r:id="rId13"/>
    <p:sldId id="1069" r:id="rId14"/>
    <p:sldId id="1122" r:id="rId15"/>
    <p:sldId id="1123" r:id="rId16"/>
    <p:sldId id="1087" r:id="rId17"/>
    <p:sldId id="1088" r:id="rId18"/>
    <p:sldId id="1090" r:id="rId19"/>
    <p:sldId id="1092" r:id="rId20"/>
    <p:sldId id="1091" r:id="rId21"/>
    <p:sldId id="1093" r:id="rId22"/>
    <p:sldId id="1119" r:id="rId23"/>
    <p:sldId id="1120" r:id="rId24"/>
    <p:sldId id="1121" r:id="rId25"/>
    <p:sldId id="1126" r:id="rId26"/>
    <p:sldId id="1124" r:id="rId27"/>
    <p:sldId id="1095" r:id="rId28"/>
    <p:sldId id="1113" r:id="rId29"/>
    <p:sldId id="1118" r:id="rId30"/>
    <p:sldId id="1114" r:id="rId31"/>
    <p:sldId id="1115" r:id="rId32"/>
    <p:sldId id="1116" r:id="rId33"/>
    <p:sldId id="1096" r:id="rId34"/>
    <p:sldId id="1097" r:id="rId35"/>
    <p:sldId id="1098" r:id="rId36"/>
    <p:sldId id="1099" r:id="rId37"/>
    <p:sldId id="1100" r:id="rId38"/>
    <p:sldId id="1101" r:id="rId39"/>
    <p:sldId id="1102" r:id="rId40"/>
    <p:sldId id="1081" r:id="rId41"/>
    <p:sldId id="1082" r:id="rId42"/>
    <p:sldId id="1083" r:id="rId43"/>
    <p:sldId id="1085" r:id="rId44"/>
    <p:sldId id="1084" r:id="rId45"/>
    <p:sldId id="1071" r:id="rId46"/>
    <p:sldId id="1072" r:id="rId47"/>
    <p:sldId id="1073" r:id="rId48"/>
    <p:sldId id="1074" r:id="rId49"/>
    <p:sldId id="1075" r:id="rId50"/>
    <p:sldId id="1076" r:id="rId51"/>
    <p:sldId id="1103" r:id="rId52"/>
    <p:sldId id="1104" r:id="rId53"/>
    <p:sldId id="1105" r:id="rId54"/>
    <p:sldId id="1106" r:id="rId55"/>
    <p:sldId id="1107" r:id="rId56"/>
  </p:sldIdLst>
  <p:sldSz cx="9906000" cy="6858000" type="A4"/>
  <p:notesSz cx="9939338" cy="68072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3D491E-3987-4139-8D40-8F9944DD3AA4}">
          <p14:sldIdLst>
            <p14:sldId id="712"/>
            <p14:sldId id="713"/>
            <p14:sldId id="1066"/>
          </p14:sldIdLst>
        </p14:section>
        <p14:section name="B2B ADMIN" id="{251AB3B2-DED2-45BB-A47A-2FEC08300B17}">
          <p14:sldIdLst>
            <p14:sldId id="1094"/>
            <p14:sldId id="1067"/>
            <p14:sldId id="1109"/>
            <p14:sldId id="1117"/>
            <p14:sldId id="1110"/>
            <p14:sldId id="1111"/>
            <p14:sldId id="1112"/>
          </p14:sldIdLst>
        </p14:section>
        <p14:section name="관리자 계정 관리" id="{91CCDB8E-1958-4755-B03F-744CD2C7CB0F}">
          <p14:sldIdLst>
            <p14:sldId id="1077"/>
            <p14:sldId id="1069"/>
            <p14:sldId id="1122"/>
            <p14:sldId id="1123"/>
          </p14:sldIdLst>
        </p14:section>
        <p14:section name="권한 관리" id="{F4B880F7-4816-4974-B297-6097B56A0916}">
          <p14:sldIdLst>
            <p14:sldId id="1087"/>
            <p14:sldId id="1088"/>
            <p14:sldId id="1090"/>
          </p14:sldIdLst>
        </p14:section>
        <p14:section name="센터 관리" id="{4BFCCEA6-D1ED-4FF8-BFC8-AED25FE67B63}">
          <p14:sldIdLst>
            <p14:sldId id="1092"/>
            <p14:sldId id="1091"/>
            <p14:sldId id="1093"/>
          </p14:sldIdLst>
        </p14:section>
        <p14:section name="학생관리" id="{A0C0E22C-B754-4C1A-B426-C60203168AFE}">
          <p14:sldIdLst>
            <p14:sldId id="1119"/>
            <p14:sldId id="1120"/>
            <p14:sldId id="1121"/>
            <p14:sldId id="1126"/>
            <p14:sldId id="1124"/>
          </p14:sldIdLst>
        </p14:section>
        <p14:section name="B2C ADMIN" id="{4963136E-5AC8-498F-89BF-374AAC5EA323}">
          <p14:sldIdLst>
            <p14:sldId id="1095"/>
            <p14:sldId id="1113"/>
            <p14:sldId id="1118"/>
            <p14:sldId id="1114"/>
            <p14:sldId id="1115"/>
            <p14:sldId id="1116"/>
          </p14:sldIdLst>
        </p14:section>
        <p14:section name="관리자 계정 관리" id="{AF0986E6-B519-4955-BC31-B82A7FE02D02}">
          <p14:sldIdLst>
            <p14:sldId id="1096"/>
            <p14:sldId id="1097"/>
            <p14:sldId id="1098"/>
            <p14:sldId id="1099"/>
            <p14:sldId id="1100"/>
            <p14:sldId id="1101"/>
            <p14:sldId id="1102"/>
          </p14:sldIdLst>
        </p14:section>
        <p14:section name="회원 관리" id="{325521FE-1A5D-41A2-8512-EC2FF2CCEE18}">
          <p14:sldIdLst>
            <p14:sldId id="1081"/>
            <p14:sldId id="1082"/>
            <p14:sldId id="1083"/>
            <p14:sldId id="1085"/>
          </p14:sldIdLst>
        </p14:section>
        <p14:section name="고객지원" id="{C9689070-0D83-40A4-AF81-528AFEC2B1A7}">
          <p14:sldIdLst>
            <p14:sldId id="1084"/>
            <p14:sldId id="1071"/>
            <p14:sldId id="1072"/>
            <p14:sldId id="1073"/>
            <p14:sldId id="1074"/>
            <p14:sldId id="1075"/>
            <p14:sldId id="1076"/>
          </p14:sldIdLst>
        </p14:section>
        <p14:section name="B2C LMS" id="{928F3C6C-1C76-4993-AA58-59F995F3C391}">
          <p14:sldIdLst>
            <p14:sldId id="1103"/>
            <p14:sldId id="1104"/>
            <p14:sldId id="1105"/>
            <p14:sldId id="1106"/>
            <p14:sldId id="1107"/>
          </p14:sldIdLst>
        </p14:section>
      </p14:sectionLst>
    </p:ext>
    <p:ext uri="{EFAFB233-063F-42B5-8137-9DF3F51BA10A}">
      <p15:sldGuideLst xmlns:p15="http://schemas.microsoft.com/office/powerpoint/2012/main">
        <p15:guide id="54" orient="horz" pos="4201" userDrawn="1">
          <p15:clr>
            <a:srgbClr val="A4A3A4"/>
          </p15:clr>
        </p15:guide>
        <p15:guide id="55" orient="horz" pos="368" userDrawn="1">
          <p15:clr>
            <a:srgbClr val="A4A3A4"/>
          </p15:clr>
        </p15:guide>
        <p15:guide id="62" pos="194" userDrawn="1">
          <p15:clr>
            <a:srgbClr val="A4A3A4"/>
          </p15:clr>
        </p15:guide>
        <p15:guide id="63" orient="horz" pos="527" userDrawn="1">
          <p15:clr>
            <a:srgbClr val="A4A3A4"/>
          </p15:clr>
        </p15:guide>
        <p15:guide id="64" pos="6091" userDrawn="1">
          <p15:clr>
            <a:srgbClr val="A4A3A4"/>
          </p15:clr>
        </p15:guide>
        <p15:guide id="65" pos="4662" userDrawn="1">
          <p15:clr>
            <a:srgbClr val="A4A3A4"/>
          </p15:clr>
        </p15:guide>
        <p15:guide id="66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3587FF"/>
    <a:srgbClr val="5B8BB7"/>
    <a:srgbClr val="2E3653"/>
    <a:srgbClr val="50545A"/>
    <a:srgbClr val="259CD7"/>
    <a:srgbClr val="1377D0"/>
    <a:srgbClr val="696969"/>
    <a:srgbClr val="219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332" autoAdjust="0"/>
  </p:normalViewPr>
  <p:slideViewPr>
    <p:cSldViewPr snapToGrid="0">
      <p:cViewPr varScale="1">
        <p:scale>
          <a:sx n="80" d="100"/>
          <a:sy n="80" d="100"/>
        </p:scale>
        <p:origin x="1502" y="62"/>
      </p:cViewPr>
      <p:guideLst>
        <p:guide orient="horz" pos="4201"/>
        <p:guide orient="horz" pos="368"/>
        <p:guide pos="194"/>
        <p:guide orient="horz" pos="527"/>
        <p:guide pos="6091"/>
        <p:guide pos="4662"/>
        <p:guide orient="horz" pos="1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9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671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r">
              <a:defRPr sz="1200"/>
            </a:lvl1pPr>
          </a:lstStyle>
          <a:p>
            <a:fld id="{E3D019AA-7DB2-4875-9432-BB7FAC0D334F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671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r">
              <a:defRPr sz="1200"/>
            </a:lvl1pPr>
          </a:lstStyle>
          <a:p>
            <a:fld id="{29F5D473-2680-4162-8938-6BF1FE61B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671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r">
              <a:defRPr sz="1200"/>
            </a:lvl1pPr>
          </a:lstStyle>
          <a:p>
            <a:fld id="{91A3DE5B-C34E-4661-B5E7-478B661EC0AE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09588"/>
            <a:ext cx="3687762" cy="2554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25" tIns="45313" rIns="90625" bIns="453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74" y="3233557"/>
            <a:ext cx="7952396" cy="3062968"/>
          </a:xfrm>
          <a:prstGeom prst="rect">
            <a:avLst/>
          </a:prstGeom>
        </p:spPr>
        <p:txBody>
          <a:bodyPr vert="horz" lIns="90625" tIns="45313" rIns="90625" bIns="453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671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r">
              <a:defRPr sz="1200"/>
            </a:lvl1pPr>
          </a:lstStyle>
          <a:p>
            <a:fld id="{9FAF84DE-34EB-434D-B7F1-E1DEA9F0B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5"/>
          <p:cNvSpPr txBox="1">
            <a:spLocks noChangeArrowheads="1"/>
          </p:cNvSpPr>
          <p:nvPr userDrawn="1"/>
        </p:nvSpPr>
        <p:spPr bwMode="auto">
          <a:xfrm>
            <a:off x="4747012" y="6608111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3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 끝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164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 끝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433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560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737727" y="696894"/>
            <a:ext cx="2592000" cy="5682598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>
              <a:buNone/>
              <a:defRPr sz="1050" b="1">
                <a:latin typeface="+mn-ea"/>
                <a:ea typeface="+mn-ea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877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658995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Footer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29583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Header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888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29583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Header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46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77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2page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658995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Footer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8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있음" userDrawn="1">
  <p:cSld name="1_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anchor="ctr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sz="10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4425713" y="6165304"/>
            <a:ext cx="1054575" cy="2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1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748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GNB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4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5"/>
          <p:cNvSpPr txBox="1">
            <a:spLocks noChangeArrowheads="1"/>
          </p:cNvSpPr>
          <p:nvPr userDrawn="1"/>
        </p:nvSpPr>
        <p:spPr bwMode="auto">
          <a:xfrm>
            <a:off x="4747012" y="6608111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7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6801F27-3918-4A1F-97B4-5C95F4F0C257}"/>
              </a:ext>
            </a:extLst>
          </p:cNvPr>
          <p:cNvSpPr/>
          <p:nvPr userDrawn="1"/>
        </p:nvSpPr>
        <p:spPr>
          <a:xfrm flipH="1">
            <a:off x="1" y="0"/>
            <a:ext cx="99059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29F3C3-5B0C-41E6-AE67-477324A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65806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noAutofit/>
          </a:bodyPr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751" b="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98624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유틸(헤더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64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유틸(로고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개체 틀 130"/>
          <p:cNvSpPr txBox="1">
            <a:spLocks/>
          </p:cNvSpPr>
          <p:nvPr userDrawn="1"/>
        </p:nvSpPr>
        <p:spPr>
          <a:xfrm>
            <a:off x="736034" y="690092"/>
            <a:ext cx="423814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BI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A98709-1702-9851-74FC-CE7029537B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1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881653-CE51-8930-FFF9-76A3C2BC7B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13" name="모서리가 둥근 직사각형 12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3763774" y="696894"/>
            <a:ext cx="2592000" cy="396000"/>
            <a:chOff x="246757" y="643736"/>
            <a:chExt cx="2592000" cy="396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5" y="801910"/>
            <a:ext cx="162000" cy="162000"/>
          </a:xfrm>
          <a:prstGeom prst="rect">
            <a:avLst/>
          </a:prstGeom>
        </p:spPr>
      </p:pic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2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5615D1-FEE0-CC6C-4021-60D0B96772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9C6D04-2FBB-0042-F6DC-DB383DFD2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33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91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068F6-F061-EDF5-E52C-C281BEC0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2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237AED-9720-98F3-B545-5959F23146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38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6801F27-3918-4A1F-97B4-5C95F4F0C257}"/>
              </a:ext>
            </a:extLst>
          </p:cNvPr>
          <p:cNvSpPr/>
          <p:nvPr userDrawn="1"/>
        </p:nvSpPr>
        <p:spPr>
          <a:xfrm flipH="1">
            <a:off x="1" y="0"/>
            <a:ext cx="99059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29F3C3-5B0C-41E6-AE67-477324A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65806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noAutofit/>
          </a:bodyPr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751" b="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6622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99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649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647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179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id="{19B239DA-AD78-E480-1604-46D2A9E29897}"/>
              </a:ext>
            </a:extLst>
          </p:cNvPr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34CCE3-9D4E-AC29-048E-C091A90986D8}"/>
              </a:ext>
            </a:extLst>
          </p:cNvPr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43669D7-36DC-D660-471D-EAA73C386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5D9196-EFEC-5DA5-84B8-DD32383C9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44" y="798037"/>
            <a:ext cx="174856" cy="1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1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245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dim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4B9236-07DA-5D76-0633-14D2771FA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>
              <a:buNone/>
              <a:defRPr sz="1050" b="1">
                <a:latin typeface="+mn-ea"/>
                <a:ea typeface="+mn-ea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2F9AA1-A91F-1C06-AC6E-CAF466346D31}"/>
              </a:ext>
            </a:extLst>
          </p:cNvPr>
          <p:cNvSpPr/>
          <p:nvPr userDrawn="1"/>
        </p:nvSpPr>
        <p:spPr>
          <a:xfrm>
            <a:off x="743876" y="696894"/>
            <a:ext cx="2584800" cy="5697535"/>
          </a:xfrm>
          <a:prstGeom prst="rect">
            <a:avLst/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866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모서리가 둥근 직사각형 21">
            <a:extLst>
              <a:ext uri="{FF2B5EF4-FFF2-40B4-BE49-F238E27FC236}">
                <a16:creationId xmlns:a16="http://schemas.microsoft.com/office/drawing/2014/main" id="{8381829E-5FD1-8A5B-E2CA-A15A5812B87E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7F28E742-EBB3-FF27-E47E-1A6ADFFF6428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76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77F07D99-B0AF-4235-CC12-24753FE941EC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13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890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있음" userDrawn="1">
  <p:cSld name="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 userDrawn="1"/>
        </p:nvSpPr>
        <p:spPr>
          <a:xfrm rot="21600000" flipH="1">
            <a:off x="0" y="0"/>
            <a:ext cx="9904411" cy="2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48EDB8-572D-A902-6A71-974826033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80" y="25723"/>
            <a:ext cx="2025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9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+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모서리가 둥근 직사각형 21">
            <a:extLst>
              <a:ext uri="{FF2B5EF4-FFF2-40B4-BE49-F238E27FC236}">
                <a16:creationId xmlns:a16="http://schemas.microsoft.com/office/drawing/2014/main" id="{A65101B3-A150-58E3-1DC9-A73D2D8CEDE0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92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425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있음" userDrawn="1">
  <p:cSld name="1_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anchor="ctr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sz="10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4425713" y="6165304"/>
            <a:ext cx="1054575" cy="2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3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GNB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733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5"/>
          <p:cNvSpPr txBox="1">
            <a:spLocks noChangeArrowheads="1"/>
          </p:cNvSpPr>
          <p:nvPr userDrawn="1"/>
        </p:nvSpPr>
        <p:spPr bwMode="auto">
          <a:xfrm>
            <a:off x="4747012" y="6608111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24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6801F27-3918-4A1F-97B4-5C95F4F0C257}"/>
              </a:ext>
            </a:extLst>
          </p:cNvPr>
          <p:cNvSpPr/>
          <p:nvPr userDrawn="1"/>
        </p:nvSpPr>
        <p:spPr>
          <a:xfrm flipH="1">
            <a:off x="1" y="0"/>
            <a:ext cx="99059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29F3C3-5B0C-41E6-AE67-477324A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65806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noAutofit/>
          </a:bodyPr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751" b="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98439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있음" userDrawn="1">
  <p:cSld name="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 userDrawn="1"/>
        </p:nvSpPr>
        <p:spPr>
          <a:xfrm rot="21600000" flipH="1">
            <a:off x="0" y="0"/>
            <a:ext cx="9904411" cy="2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48EDB8-572D-A902-6A71-974826033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80" y="25723"/>
            <a:ext cx="2025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3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_유틸성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개체 틀 130"/>
          <p:cNvSpPr txBox="1">
            <a:spLocks/>
          </p:cNvSpPr>
          <p:nvPr userDrawn="1"/>
        </p:nvSpPr>
        <p:spPr>
          <a:xfrm>
            <a:off x="736034" y="690092"/>
            <a:ext cx="423814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BI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</p:spTree>
    <p:extLst>
      <p:ext uri="{BB962C8B-B14F-4D97-AF65-F5344CB8AC3E}">
        <p14:creationId xmlns:p14="http://schemas.microsoft.com/office/powerpoint/2010/main" val="3909813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1page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0139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1pag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3763774" y="696894"/>
            <a:ext cx="2592000" cy="396000"/>
            <a:chOff x="246757" y="643736"/>
            <a:chExt cx="2592000" cy="396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4198" y="740965"/>
            <a:ext cx="185440" cy="278760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5" y="801910"/>
            <a:ext cx="162000" cy="162000"/>
          </a:xfrm>
          <a:prstGeom prst="rect">
            <a:avLst/>
          </a:prstGeom>
        </p:spPr>
      </p:pic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0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유틸성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BCCB19-0E7D-84B0-32C4-1432FB768570}"/>
              </a:ext>
            </a:extLst>
          </p:cNvPr>
          <p:cNvGrpSpPr/>
          <p:nvPr userDrawn="1"/>
        </p:nvGrpSpPr>
        <p:grpSpPr>
          <a:xfrm>
            <a:off x="787161" y="775575"/>
            <a:ext cx="2207937" cy="244718"/>
            <a:chOff x="787161" y="775575"/>
            <a:chExt cx="2207937" cy="2447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F5ADAE5-DC4E-E868-0D43-3180A08D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414" y="787609"/>
              <a:ext cx="232684" cy="2326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A63FEE-7F38-CACC-E02F-C80C34D5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161" y="775575"/>
              <a:ext cx="748260" cy="214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860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8097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5" name="직선 연결선 2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806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6743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 끝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10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 끝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399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팝업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4148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팝업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2344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737727" y="696894"/>
            <a:ext cx="2592000" cy="5682598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>
              <a:buNone/>
              <a:defRPr sz="1050" b="1">
                <a:latin typeface="+mn-ea"/>
                <a:ea typeface="+mn-ea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85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21">
            <a:extLst>
              <a:ext uri="{FF2B5EF4-FFF2-40B4-BE49-F238E27FC236}">
                <a16:creationId xmlns:a16="http://schemas.microsoft.com/office/drawing/2014/main" id="{D0EEEAA6-F9C6-98D6-11A5-592D0F03231D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62FDAC9D-2EDC-3B3E-3B68-DF9753F6BBCD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B58A83A8-4791-CDA3-BF0D-AE3B3B68DBE3}"/>
              </a:ext>
            </a:extLst>
          </p:cNvPr>
          <p:cNvSpPr/>
          <p:nvPr userDrawn="1"/>
        </p:nvSpPr>
        <p:spPr bwMode="auto">
          <a:xfrm rot="16200000">
            <a:off x="-3019919" y="3483098"/>
            <a:ext cx="6264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+mn-ea"/>
              </a:rPr>
              <a:t>LNB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57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CAE76B6F-8AE5-3ED9-599B-BB22FDA4666B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10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B848E-7A73-966B-7F09-9C6F559831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99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823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2page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9ECC1FF-FA19-3105-5198-EDB812F90F53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471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978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3763774" y="696894"/>
            <a:ext cx="2592000" cy="396000"/>
            <a:chOff x="246757" y="643736"/>
            <a:chExt cx="2592000" cy="396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4198" y="740965"/>
            <a:ext cx="185440" cy="278760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5" y="801910"/>
            <a:ext cx="162000" cy="162000"/>
          </a:xfrm>
          <a:prstGeom prst="rect">
            <a:avLst/>
          </a:prstGeom>
        </p:spPr>
      </p:pic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823349-8798-AFA5-D19E-BFF080FF5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FEE2ED-016A-C219-B1D6-EF513A7A8A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15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9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D56851-A05C-651A-314D-23615230F7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50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5" name="직선 연결선 2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499437-0371-CEBC-F683-849D35661E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4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6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64344" y="714375"/>
            <a:ext cx="8915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64348" y="1428750"/>
            <a:ext cx="8946356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2CEED47-6A80-4C7E-9FA6-36E2DD53C0A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57FA87E-57C1-4815-85A2-E254ED9862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900" b="1" kern="120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5pPr>
      <a:lvl6pPr marL="495271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9053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48580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981077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392090" indent="-392090" algn="l" rtl="0" eaLnBrk="0" fontAlgn="base" latinLnBrk="1" hangingPunct="0">
        <a:spcBef>
          <a:spcPts val="325"/>
        </a:spcBef>
        <a:spcAft>
          <a:spcPts val="325"/>
        </a:spcAft>
        <a:buFont typeface="맑은 고딕" pitchFamily="50" charset="-127"/>
        <a:buAutoNum type="arabicPeriod"/>
        <a:defRPr sz="3467" kern="1200">
          <a:solidFill>
            <a:schemeClr val="tx1"/>
          </a:solidFill>
          <a:latin typeface="+mn-ea"/>
          <a:ea typeface="+mn-ea"/>
          <a:cs typeface="+mn-cs"/>
        </a:defRPr>
      </a:lvl1pPr>
      <a:lvl2pPr marL="680996" indent="-288907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"/>
        <a:defRPr sz="1517" kern="1200">
          <a:solidFill>
            <a:schemeClr val="tx1"/>
          </a:solidFill>
          <a:latin typeface="+mn-ea"/>
          <a:ea typeface="+mn-ea"/>
          <a:cs typeface="+mn-cs"/>
        </a:defRPr>
      </a:lvl2pPr>
      <a:lvl3pPr marL="1238173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"/>
        <a:defRPr sz="1300" kern="1200">
          <a:solidFill>
            <a:schemeClr val="tx1"/>
          </a:solidFill>
          <a:latin typeface="+mn-ea"/>
          <a:ea typeface="+mn-ea"/>
          <a:cs typeface="+mn-cs"/>
        </a:defRPr>
      </a:lvl3pPr>
      <a:lvl4pPr marL="1733442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Ø"/>
        <a:defRPr sz="1083" kern="1200">
          <a:solidFill>
            <a:schemeClr val="tx1"/>
          </a:solidFill>
          <a:latin typeface="+mn-ea"/>
          <a:ea typeface="+mn-ea"/>
          <a:cs typeface="+mn-cs"/>
        </a:defRPr>
      </a:lvl4pPr>
      <a:lvl5pPr marL="2228713" indent="-24763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2723983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2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790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1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3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0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7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48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88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5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64344" y="714375"/>
            <a:ext cx="8915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64348" y="1428750"/>
            <a:ext cx="8946356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2CEED47-6A80-4C7E-9FA6-36E2DD53C0AB}" type="datetimeFigureOut">
              <a:rPr lang="ko-KR" altLang="en-US" smtClean="0"/>
              <a:pPr>
                <a:defRPr/>
              </a:pPr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57FA87E-57C1-4815-85A2-E254ED9862B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  <p:sldLayoutId id="2147483844" r:id="rId33"/>
    <p:sldLayoutId id="2147483845" r:id="rId34"/>
    <p:sldLayoutId id="2147483846" r:id="rId35"/>
    <p:sldLayoutId id="2147483847" r:id="rId36"/>
    <p:sldLayoutId id="2147483848" r:id="rId37"/>
    <p:sldLayoutId id="2147483849" r:id="rId38"/>
    <p:sldLayoutId id="2147483850" r:id="rId39"/>
    <p:sldLayoutId id="2147483851" r:id="rId40"/>
    <p:sldLayoutId id="2147483852" r:id="rId4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900" b="1" kern="120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5pPr>
      <a:lvl6pPr marL="495271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9053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48580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981077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392090" indent="-392090" algn="l" rtl="0" eaLnBrk="0" fontAlgn="base" latinLnBrk="1" hangingPunct="0">
        <a:spcBef>
          <a:spcPts val="325"/>
        </a:spcBef>
        <a:spcAft>
          <a:spcPts val="325"/>
        </a:spcAft>
        <a:buFont typeface="맑은 고딕" pitchFamily="50" charset="-127"/>
        <a:buAutoNum type="arabicPeriod"/>
        <a:defRPr sz="3467" kern="1200">
          <a:solidFill>
            <a:schemeClr val="tx1"/>
          </a:solidFill>
          <a:latin typeface="+mn-ea"/>
          <a:ea typeface="+mn-ea"/>
          <a:cs typeface="+mn-cs"/>
        </a:defRPr>
      </a:lvl1pPr>
      <a:lvl2pPr marL="680996" indent="-288907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"/>
        <a:defRPr sz="1517" kern="1200">
          <a:solidFill>
            <a:schemeClr val="tx1"/>
          </a:solidFill>
          <a:latin typeface="+mn-ea"/>
          <a:ea typeface="+mn-ea"/>
          <a:cs typeface="+mn-cs"/>
        </a:defRPr>
      </a:lvl2pPr>
      <a:lvl3pPr marL="1238173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"/>
        <a:defRPr sz="1300" kern="1200">
          <a:solidFill>
            <a:schemeClr val="tx1"/>
          </a:solidFill>
          <a:latin typeface="+mn-ea"/>
          <a:ea typeface="+mn-ea"/>
          <a:cs typeface="+mn-cs"/>
        </a:defRPr>
      </a:lvl3pPr>
      <a:lvl4pPr marL="1733442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Ø"/>
        <a:defRPr sz="1083" kern="1200">
          <a:solidFill>
            <a:schemeClr val="tx1"/>
          </a:solidFill>
          <a:latin typeface="+mn-ea"/>
          <a:ea typeface="+mn-ea"/>
          <a:cs typeface="+mn-cs"/>
        </a:defRPr>
      </a:lvl4pPr>
      <a:lvl5pPr marL="2228713" indent="-24763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2723983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2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790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1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3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0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7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48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88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5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0.jpeg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8.xml"/><Relationship Id="rId4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0.jpe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CA6F-06CD-A140-1398-29DAB43F1DE2}"/>
              </a:ext>
            </a:extLst>
          </p:cNvPr>
          <p:cNvSpPr txBox="1">
            <a:spLocks/>
          </p:cNvSpPr>
          <p:nvPr/>
        </p:nvSpPr>
        <p:spPr bwMode="auto">
          <a:xfrm>
            <a:off x="0" y="1724422"/>
            <a:ext cx="99060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5pPr>
            <a:lvl6pPr marL="495271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6pPr>
            <a:lvl7pPr marL="99053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7pPr>
            <a:lvl8pPr marL="148580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8pPr>
            <a:lvl9pPr marL="1981077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pPr marL="271487" indent="-271487" algn="ctr"/>
            <a:r>
              <a:rPr lang="ko-KR" altLang="en-US" sz="4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에브리북클럽</a:t>
            </a:r>
            <a:r>
              <a:rPr lang="ko-KR" altLang="en-US" sz="4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서비스 앱 구축</a:t>
            </a:r>
            <a:endParaRPr lang="en-US" altLang="ko-KR" sz="4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C36A8-27B6-F189-0D09-F3CD7521B522}"/>
              </a:ext>
            </a:extLst>
          </p:cNvPr>
          <p:cNvSpPr txBox="1"/>
          <p:nvPr/>
        </p:nvSpPr>
        <p:spPr>
          <a:xfrm>
            <a:off x="475128" y="4149080"/>
            <a:ext cx="9014375" cy="1184152"/>
          </a:xfrm>
          <a:prstGeom prst="rect">
            <a:avLst/>
          </a:prstGeom>
          <a:noFill/>
        </p:spPr>
        <p:txBody>
          <a:bodyPr wrap="square" lIns="108000" tIns="72000" rIns="108000" bIns="72000" anchor="t" anchorCtr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000000"/>
                </a:solidFill>
                <a:latin typeface="+mn-ea"/>
                <a:ea typeface="+mn-ea"/>
              </a:rPr>
              <a:t>Admin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000000"/>
                </a:solidFill>
                <a:latin typeface="+mn-ea"/>
                <a:ea typeface="+mn-ea"/>
              </a:rPr>
              <a:t>Version 0.3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000000"/>
                </a:solidFill>
                <a:latin typeface="+mn-ea"/>
                <a:ea typeface="+mn-ea"/>
              </a:rPr>
              <a:t>2023.10.06</a:t>
            </a:r>
            <a:endParaRPr lang="ko-KR" altLang="en-US" sz="1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90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0623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수정화면 정의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6366420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필수 입력 항목인 경우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항목명 우측 </a:t>
                      </a: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⑤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눌렀을 때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입력여부 체크 대상임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디자인상 텍스트길이 제한이 필요한 항목의 경우에만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카운팅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 입력된 자리 수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가능한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데이터 입력 후 ⑤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눌렀을 때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유효성을 체크하여 부적합 시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(A1)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 및 인풋 우측 하단에 텍스트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항목명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부분에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알럿이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발생한 해당 항목명 표시 필수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메뉴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정의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 내 타이틀 구분이 필요한 경우 해당 영역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타이틀에 묶인 모든 항목이 필수 입력인 경우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타이틀 우측 </a:t>
                      </a: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표시 가능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타이틀에 묶인 항목의 유효성을 체크하여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또는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개라도 만족하지 않는 경우 텍스트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218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 등 주요 버튼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입력한 내용을 저장하고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(C1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Secondary Button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[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)]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내용을 저장하지 않고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(C2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b)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Negative Button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[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(C3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 하위 입력 영역 전체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hide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Front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에서도 해당 타이틀 영역은 전체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hide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24199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필수항목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이상 </a:t>
                      </a:r>
                      <a:r>
                        <a:rPr lang="ko-KR" altLang="en-US" sz="75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미입력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후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 입력항목을 확인해 주세요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 및 해당 항목에 텍스트 </a:t>
                      </a:r>
                      <a:r>
                        <a:rPr lang="ko-KR" altLang="en-US" sz="75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알럿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표시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40066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Primary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내용을 저장할까요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 후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목록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Secondary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입력중인 내용이 저장되지 않습니다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저장없이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18527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Negative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55626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33D494A9-8390-3356-39FE-7DEEEB95FB83}"/>
              </a:ext>
            </a:extLst>
          </p:cNvPr>
          <p:cNvGraphicFramePr>
            <a:graphicFrameLocks noGrp="1"/>
          </p:cNvGraphicFramePr>
          <p:nvPr/>
        </p:nvGraphicFramePr>
        <p:xfrm>
          <a:off x="309941" y="1190216"/>
          <a:ext cx="7056060" cy="131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91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431177">
                  <a:extLst>
                    <a:ext uri="{9D8B030D-6E8A-4147-A177-3AD203B41FA5}">
                      <a16:colId xmlns:a16="http://schemas.microsoft.com/office/drawing/2014/main" val="4144353953"/>
                    </a:ext>
                  </a:extLst>
                </a:gridCol>
                <a:gridCol w="1290764">
                  <a:extLst>
                    <a:ext uri="{9D8B030D-6E8A-4147-A177-3AD203B41FA5}">
                      <a16:colId xmlns:a16="http://schemas.microsoft.com/office/drawing/2014/main" val="354242991"/>
                    </a:ext>
                  </a:extLst>
                </a:gridCol>
                <a:gridCol w="2187428">
                  <a:extLst>
                    <a:ext uri="{9D8B030D-6E8A-4147-A177-3AD203B41FA5}">
                      <a16:colId xmlns:a16="http://schemas.microsoft.com/office/drawing/2014/main" val="2922302531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054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904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3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4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5033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0DF60F8-D5C0-7246-A088-7183E80892BE}"/>
              </a:ext>
            </a:extLst>
          </p:cNvPr>
          <p:cNvSpPr txBox="1"/>
          <p:nvPr/>
        </p:nvSpPr>
        <p:spPr>
          <a:xfrm>
            <a:off x="1508614" y="1242509"/>
            <a:ext cx="58320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719D27-C38B-B614-9EF4-740ECA5B4999}"/>
              </a:ext>
            </a:extLst>
          </p:cNvPr>
          <p:cNvSpPr txBox="1"/>
          <p:nvPr/>
        </p:nvSpPr>
        <p:spPr>
          <a:xfrm>
            <a:off x="1437084" y="1417468"/>
            <a:ext cx="602830" cy="268517"/>
          </a:xfrm>
          <a:prstGeom prst="rect">
            <a:avLst/>
          </a:prstGeom>
          <a:noFill/>
        </p:spPr>
        <p:txBody>
          <a:bodyPr wrap="none" lIns="108000" tIns="72000" rIns="108000" bIns="72000" rtlCol="0" anchor="t" anchorCtr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/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623E57-7E55-DF1A-435B-3B4A60B81939}"/>
              </a:ext>
            </a:extLst>
          </p:cNvPr>
          <p:cNvSpPr txBox="1"/>
          <p:nvPr/>
        </p:nvSpPr>
        <p:spPr>
          <a:xfrm>
            <a:off x="5483433" y="1461513"/>
            <a:ext cx="1854771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D04C83-1557-3C28-A052-751700CF4323}"/>
              </a:ext>
            </a:extLst>
          </p:cNvPr>
          <p:cNvSpPr txBox="1"/>
          <p:nvPr/>
        </p:nvSpPr>
        <p:spPr>
          <a:xfrm>
            <a:off x="1508614" y="1713514"/>
            <a:ext cx="5832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데이터 인풋 완료된 상태</a:t>
            </a:r>
          </a:p>
        </p:txBody>
      </p: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86882C5F-3F8E-662B-A1BB-62064CF4B731}"/>
              </a:ext>
            </a:extLst>
          </p:cNvPr>
          <p:cNvGrpSpPr/>
          <p:nvPr/>
        </p:nvGrpSpPr>
        <p:grpSpPr>
          <a:xfrm>
            <a:off x="4838541" y="5396487"/>
            <a:ext cx="2563575" cy="327273"/>
            <a:chOff x="6043832" y="2517674"/>
            <a:chExt cx="2563575" cy="327273"/>
          </a:xfrm>
        </p:grpSpPr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AD8C7088-D292-7021-271C-9A37680F4B6E}"/>
                </a:ext>
              </a:extLst>
            </p:cNvPr>
            <p:cNvSpPr/>
            <p:nvPr/>
          </p:nvSpPr>
          <p:spPr>
            <a:xfrm>
              <a:off x="7325758" y="2517674"/>
              <a:ext cx="1281649" cy="32727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저장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769059DD-D46D-69AB-B5A3-0DECC011026B}"/>
                </a:ext>
              </a:extLst>
            </p:cNvPr>
            <p:cNvSpPr/>
            <p:nvPr/>
          </p:nvSpPr>
          <p:spPr>
            <a:xfrm>
              <a:off x="6043832" y="2517674"/>
              <a:ext cx="1281649" cy="327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  <a:endPara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1A416456-6B42-1534-5D9B-8D86BD2F58F0}"/>
              </a:ext>
            </a:extLst>
          </p:cNvPr>
          <p:cNvSpPr/>
          <p:nvPr/>
        </p:nvSpPr>
        <p:spPr>
          <a:xfrm>
            <a:off x="307975" y="5396487"/>
            <a:ext cx="1281649" cy="32727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C74D567-C5A5-51D9-5E58-24990D0B64E8}"/>
              </a:ext>
            </a:extLst>
          </p:cNvPr>
          <p:cNvSpPr txBox="1"/>
          <p:nvPr/>
        </p:nvSpPr>
        <p:spPr>
          <a:xfrm>
            <a:off x="307975" y="3138537"/>
            <a:ext cx="971988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en-US" altLang="ko-KR" sz="1100" b="1" dirty="0">
                <a:latin typeface="+mn-ea"/>
                <a:ea typeface="+mn-ea"/>
              </a:rPr>
              <a:t>Sub Title</a:t>
            </a:r>
            <a:r>
              <a:rPr lang="ko-KR" altLang="en-US" sz="1100" b="1" dirty="0"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091" name="표 1090">
            <a:extLst>
              <a:ext uri="{FF2B5EF4-FFF2-40B4-BE49-F238E27FC236}">
                <a16:creationId xmlns:a16="http://schemas.microsoft.com/office/drawing/2014/main" id="{B2B4138B-320C-4100-F85D-7072426E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3441546"/>
          <a:ext cx="7094144" cy="27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36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48854296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1523996067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288674619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</a:tbl>
          </a:graphicData>
        </a:graphic>
      </p:graphicFrame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6454AB15-C9C0-D72D-A8E5-EB489DF445BD}"/>
              </a:ext>
            </a:extLst>
          </p:cNvPr>
          <p:cNvSpPr/>
          <p:nvPr/>
        </p:nvSpPr>
        <p:spPr bwMode="auto">
          <a:xfrm>
            <a:off x="750860" y="3510337"/>
            <a:ext cx="135236" cy="1352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D6C626EB-E795-DA60-1A57-E1A2D5ABDEBE}"/>
              </a:ext>
            </a:extLst>
          </p:cNvPr>
          <p:cNvSpPr/>
          <p:nvPr/>
        </p:nvSpPr>
        <p:spPr bwMode="auto">
          <a:xfrm>
            <a:off x="2513997" y="3510337"/>
            <a:ext cx="135236" cy="1352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4" name="그룹 1113">
            <a:extLst>
              <a:ext uri="{FF2B5EF4-FFF2-40B4-BE49-F238E27FC236}">
                <a16:creationId xmlns:a16="http://schemas.microsoft.com/office/drawing/2014/main" id="{39C1DD10-E261-1EE5-E0FB-5D2F3E765CE7}"/>
              </a:ext>
            </a:extLst>
          </p:cNvPr>
          <p:cNvGrpSpPr/>
          <p:nvPr/>
        </p:nvGrpSpPr>
        <p:grpSpPr>
          <a:xfrm>
            <a:off x="6069246" y="3510337"/>
            <a:ext cx="135236" cy="135236"/>
            <a:chOff x="5868877" y="2147491"/>
            <a:chExt cx="135236" cy="135236"/>
          </a:xfrm>
        </p:grpSpPr>
        <p:sp>
          <p:nvSpPr>
            <p:cNvPr id="1115" name="직사각형 1114">
              <a:extLst>
                <a:ext uri="{FF2B5EF4-FFF2-40B4-BE49-F238E27FC236}">
                  <a16:creationId xmlns:a16="http://schemas.microsoft.com/office/drawing/2014/main" id="{75BF3CC8-2EF3-7D17-B9B9-7ED8B226DCDB}"/>
                </a:ext>
              </a:extLst>
            </p:cNvPr>
            <p:cNvSpPr/>
            <p:nvPr/>
          </p:nvSpPr>
          <p:spPr bwMode="auto">
            <a:xfrm>
              <a:off x="5868877" y="2147491"/>
              <a:ext cx="135236" cy="1352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" name="L 도형 1128">
              <a:extLst>
                <a:ext uri="{FF2B5EF4-FFF2-40B4-BE49-F238E27FC236}">
                  <a16:creationId xmlns:a16="http://schemas.microsoft.com/office/drawing/2014/main" id="{E630D752-B7B3-6554-21AB-CE8F5DE26A03}"/>
                </a:ext>
              </a:extLst>
            </p:cNvPr>
            <p:cNvSpPr/>
            <p:nvPr/>
          </p:nvSpPr>
          <p:spPr bwMode="auto">
            <a:xfrm rot="18900000">
              <a:off x="5891245" y="2156739"/>
              <a:ext cx="100820" cy="83478"/>
            </a:xfrm>
            <a:prstGeom prst="corner">
              <a:avLst>
                <a:gd name="adj1" fmla="val 24602"/>
                <a:gd name="adj2" fmla="val 22744"/>
              </a:avLst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82290F3-006E-C74B-1C91-E1E7C7D8FEEB}"/>
              </a:ext>
            </a:extLst>
          </p:cNvPr>
          <p:cNvSpPr txBox="1"/>
          <p:nvPr/>
        </p:nvSpPr>
        <p:spPr>
          <a:xfrm>
            <a:off x="5047214" y="3210904"/>
            <a:ext cx="2349975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선택해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131" name="그룹 1130">
            <a:extLst>
              <a:ext uri="{FF2B5EF4-FFF2-40B4-BE49-F238E27FC236}">
                <a16:creationId xmlns:a16="http://schemas.microsoft.com/office/drawing/2014/main" id="{6D4921ED-F8C1-1480-8743-6E20FA51FF47}"/>
              </a:ext>
            </a:extLst>
          </p:cNvPr>
          <p:cNvGrpSpPr/>
          <p:nvPr/>
        </p:nvGrpSpPr>
        <p:grpSpPr>
          <a:xfrm>
            <a:off x="4291766" y="3510337"/>
            <a:ext cx="135236" cy="135236"/>
            <a:chOff x="4089078" y="2148350"/>
            <a:chExt cx="135236" cy="135236"/>
          </a:xfrm>
        </p:grpSpPr>
        <p:sp>
          <p:nvSpPr>
            <p:cNvPr id="1132" name="직사각형 1131">
              <a:extLst>
                <a:ext uri="{FF2B5EF4-FFF2-40B4-BE49-F238E27FC236}">
                  <a16:creationId xmlns:a16="http://schemas.microsoft.com/office/drawing/2014/main" id="{7A6AF66B-B6E3-6603-2119-75A8697C7029}"/>
                </a:ext>
              </a:extLst>
            </p:cNvPr>
            <p:cNvSpPr/>
            <p:nvPr/>
          </p:nvSpPr>
          <p:spPr bwMode="auto">
            <a:xfrm>
              <a:off x="4089078" y="2148350"/>
              <a:ext cx="135236" cy="1352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3" name="L 도형 1132">
              <a:extLst>
                <a:ext uri="{FF2B5EF4-FFF2-40B4-BE49-F238E27FC236}">
                  <a16:creationId xmlns:a16="http://schemas.microsoft.com/office/drawing/2014/main" id="{7A5CDA33-757E-F1CA-988D-343C68ED249E}"/>
                </a:ext>
              </a:extLst>
            </p:cNvPr>
            <p:cNvSpPr/>
            <p:nvPr/>
          </p:nvSpPr>
          <p:spPr bwMode="auto">
            <a:xfrm rot="18900000">
              <a:off x="4111446" y="2157598"/>
              <a:ext cx="100820" cy="83478"/>
            </a:xfrm>
            <a:prstGeom prst="corner">
              <a:avLst>
                <a:gd name="adj1" fmla="val 24602"/>
                <a:gd name="adj2" fmla="val 22744"/>
              </a:avLst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E6476F-03C8-A7E5-BAF1-6E8859D34C8B}"/>
              </a:ext>
            </a:extLst>
          </p:cNvPr>
          <p:cNvSpPr txBox="1"/>
          <p:nvPr/>
        </p:nvSpPr>
        <p:spPr>
          <a:xfrm>
            <a:off x="1508614" y="2009854"/>
            <a:ext cx="2340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3406E-E72E-94BE-A39E-87D46844526E}"/>
              </a:ext>
            </a:extLst>
          </p:cNvPr>
          <p:cNvSpPr txBox="1"/>
          <p:nvPr/>
        </p:nvSpPr>
        <p:spPr>
          <a:xfrm>
            <a:off x="5220005" y="2009466"/>
            <a:ext cx="2124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데이터 인풋 완료된 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E385-CF13-7164-94F4-035CD7ED9F95}"/>
              </a:ext>
            </a:extLst>
          </p:cNvPr>
          <p:cNvSpPr txBox="1"/>
          <p:nvPr/>
        </p:nvSpPr>
        <p:spPr>
          <a:xfrm>
            <a:off x="2005828" y="2266491"/>
            <a:ext cx="1854771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394893-1CC8-3857-2967-B0F3D25A7711}"/>
              </a:ext>
            </a:extLst>
          </p:cNvPr>
          <p:cNvGrpSpPr/>
          <p:nvPr/>
        </p:nvGrpSpPr>
        <p:grpSpPr>
          <a:xfrm rot="5400000" flipH="1">
            <a:off x="665853" y="1116515"/>
            <a:ext cx="230832" cy="251992"/>
            <a:chOff x="4424923" y="1520796"/>
            <a:chExt cx="230832" cy="251992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FE1D132B-5CBE-C851-41DD-F45D9BEAF7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25A936-1A56-4DF8-BBD5-315BBEC603BF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15B932-D5F6-4686-9023-62AD9FABF290}"/>
              </a:ext>
            </a:extLst>
          </p:cNvPr>
          <p:cNvGrpSpPr/>
          <p:nvPr/>
        </p:nvGrpSpPr>
        <p:grpSpPr>
          <a:xfrm>
            <a:off x="1961113" y="1432892"/>
            <a:ext cx="251992" cy="230832"/>
            <a:chOff x="4414343" y="1531376"/>
            <a:chExt cx="251992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29F3BECD-100D-7DDC-F620-809EAD3C55D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36EE5E-4B30-B737-5090-7AAB928C9DBC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4E1EC9-9251-E64C-4FBA-FCD4059A03E8}"/>
              </a:ext>
            </a:extLst>
          </p:cNvPr>
          <p:cNvGrpSpPr/>
          <p:nvPr/>
        </p:nvGrpSpPr>
        <p:grpSpPr>
          <a:xfrm flipH="1">
            <a:off x="5879750" y="1440458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A790102C-2D36-300A-83F8-DF454C00786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14DF66-251F-75BD-189F-E1FA40DFCD7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9278EF-7E57-E536-704D-F846A9363E5B}"/>
              </a:ext>
            </a:extLst>
          </p:cNvPr>
          <p:cNvGrpSpPr/>
          <p:nvPr/>
        </p:nvGrpSpPr>
        <p:grpSpPr>
          <a:xfrm flipH="1">
            <a:off x="55983" y="3155058"/>
            <a:ext cx="251992" cy="230832"/>
            <a:chOff x="4414343" y="1531376"/>
            <a:chExt cx="251992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CF65A115-2DCE-4D5A-F8AB-ADD3F08E335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FF8B88-6BF6-D3F2-17DA-810CB38CF64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A11F46-742C-DC0C-8A72-C9E86D6288E4}"/>
              </a:ext>
            </a:extLst>
          </p:cNvPr>
          <p:cNvGrpSpPr/>
          <p:nvPr/>
        </p:nvGrpSpPr>
        <p:grpSpPr>
          <a:xfrm flipH="1">
            <a:off x="5911991" y="3156837"/>
            <a:ext cx="314510" cy="230832"/>
            <a:chOff x="4383084" y="1531376"/>
            <a:chExt cx="314510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542C9886-4AC5-B59D-0791-A1057BA158F5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66909F-66D9-D80D-04D2-14F409F24B48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F07463-FCDF-D5A9-1690-1AABA87AFF12}"/>
              </a:ext>
            </a:extLst>
          </p:cNvPr>
          <p:cNvGrpSpPr/>
          <p:nvPr/>
        </p:nvGrpSpPr>
        <p:grpSpPr>
          <a:xfrm rot="5400000" flipH="1">
            <a:off x="7152089" y="5184468"/>
            <a:ext cx="230832" cy="251992"/>
            <a:chOff x="4424923" y="1520796"/>
            <a:chExt cx="230832" cy="25199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6BB3FAD4-693E-0CA3-E420-5DB6DB8ECAA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E74F60-78C7-7245-E156-168799B6D955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AB5128-2F01-F37C-DB27-465E95F113F9}"/>
              </a:ext>
            </a:extLst>
          </p:cNvPr>
          <p:cNvGrpSpPr/>
          <p:nvPr/>
        </p:nvGrpSpPr>
        <p:grpSpPr>
          <a:xfrm rot="5400000" flipH="1">
            <a:off x="5840455" y="5153209"/>
            <a:ext cx="230832" cy="314510"/>
            <a:chOff x="4424923" y="1489537"/>
            <a:chExt cx="230832" cy="314510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52A0CA84-B328-C467-B9F5-D1EB7C1652D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C83075D-397D-0443-A3C8-294D568151DB}"/>
                </a:ext>
              </a:extLst>
            </p:cNvPr>
            <p:cNvSpPr/>
            <p:nvPr/>
          </p:nvSpPr>
          <p:spPr>
            <a:xfrm rot="5400000"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43F40D-295A-A485-023B-579FCBC90049}"/>
              </a:ext>
            </a:extLst>
          </p:cNvPr>
          <p:cNvGrpSpPr/>
          <p:nvPr/>
        </p:nvGrpSpPr>
        <p:grpSpPr>
          <a:xfrm rot="5400000" flipH="1">
            <a:off x="1373520" y="5148396"/>
            <a:ext cx="230832" cy="324128"/>
            <a:chOff x="4424926" y="1484725"/>
            <a:chExt cx="230832" cy="324128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882C9C04-1855-033B-F89A-79D47720D4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7A7A85-CFFA-FA1E-4DBE-03C3A3D5DD66}"/>
                </a:ext>
              </a:extLst>
            </p:cNvPr>
            <p:cNvSpPr/>
            <p:nvPr/>
          </p:nvSpPr>
          <p:spPr>
            <a:xfrm rot="5400000">
              <a:off x="4378278" y="1531373"/>
              <a:ext cx="32412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5b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4A8A98-666F-1A9B-A20E-414FE7AB9687}"/>
              </a:ext>
            </a:extLst>
          </p:cNvPr>
          <p:cNvGrpSpPr/>
          <p:nvPr/>
        </p:nvGrpSpPr>
        <p:grpSpPr>
          <a:xfrm rot="5400000">
            <a:off x="6935439" y="5147599"/>
            <a:ext cx="230832" cy="325730"/>
            <a:chOff x="6369092" y="6069250"/>
            <a:chExt cx="230832" cy="325730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9E07059F-3B26-24C3-2A75-33567C4A8326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C62641-0103-859C-E016-2710CD4FD915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CC3905-B295-4A74-6400-92F8B6831892}"/>
              </a:ext>
            </a:extLst>
          </p:cNvPr>
          <p:cNvGrpSpPr/>
          <p:nvPr/>
        </p:nvGrpSpPr>
        <p:grpSpPr>
          <a:xfrm rot="5400000">
            <a:off x="5633710" y="5147599"/>
            <a:ext cx="230832" cy="325730"/>
            <a:chOff x="6369092" y="6069250"/>
            <a:chExt cx="230832" cy="325730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B0376D39-9CC1-1A0C-A525-13EBDC93D4CA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45BD247-AE03-2A47-CFE8-06702DF66DFC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2EC0B8-AEC8-BEE3-4ADD-63A89E80E8DD}"/>
              </a:ext>
            </a:extLst>
          </p:cNvPr>
          <p:cNvGrpSpPr/>
          <p:nvPr/>
        </p:nvGrpSpPr>
        <p:grpSpPr>
          <a:xfrm rot="5400000">
            <a:off x="1159249" y="5147599"/>
            <a:ext cx="230832" cy="325730"/>
            <a:chOff x="6369092" y="6069250"/>
            <a:chExt cx="230832" cy="325730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795BB013-620A-5A6F-E6C1-4C76C3337903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45BDC0-6B8A-816E-73FE-37E4FA0EFA40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C3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702EFEE-B0EE-AB13-CECA-AA695F08C5E5}"/>
              </a:ext>
            </a:extLst>
          </p:cNvPr>
          <p:cNvGrpSpPr/>
          <p:nvPr/>
        </p:nvGrpSpPr>
        <p:grpSpPr>
          <a:xfrm rot="5400000">
            <a:off x="6724218" y="5143593"/>
            <a:ext cx="230832" cy="333746"/>
            <a:chOff x="6369093" y="6065243"/>
            <a:chExt cx="230832" cy="33374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7A210DEF-E097-45AE-FDDA-EA3A484ED2CA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5596560-3079-BE6F-1199-9CB19BB2DD02}"/>
                </a:ext>
              </a:extLst>
            </p:cNvPr>
            <p:cNvSpPr/>
            <p:nvPr/>
          </p:nvSpPr>
          <p:spPr>
            <a:xfrm rot="16200000" flipH="1">
              <a:off x="6317636" y="6116700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00EC4C-3F1F-31F5-5A56-37D1B20D0E6F}"/>
              </a:ext>
            </a:extLst>
          </p:cNvPr>
          <p:cNvSpPr txBox="1"/>
          <p:nvPr/>
        </p:nvSpPr>
        <p:spPr>
          <a:xfrm>
            <a:off x="307972" y="4379037"/>
            <a:ext cx="203317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en-US" altLang="ko-KR" sz="1100" b="1" dirty="0">
                <a:latin typeface="+mn-ea"/>
                <a:ea typeface="+mn-ea"/>
              </a:rPr>
              <a:t>Sub Title</a:t>
            </a:r>
            <a:r>
              <a:rPr lang="ko-KR" altLang="en-US" sz="1100" b="1" dirty="0"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dd Message….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3B80651-081C-5FEE-9022-5EE5801B2409}"/>
              </a:ext>
            </a:extLst>
          </p:cNvPr>
          <p:cNvGraphicFramePr>
            <a:graphicFrameLocks noGrp="1"/>
          </p:cNvGraphicFramePr>
          <p:nvPr/>
        </p:nvGraphicFramePr>
        <p:xfrm>
          <a:off x="307971" y="4665972"/>
          <a:ext cx="7092953" cy="4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47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57606">
                  <a:extLst>
                    <a:ext uri="{9D8B030D-6E8A-4147-A177-3AD203B41FA5}">
                      <a16:colId xmlns:a16="http://schemas.microsoft.com/office/drawing/2014/main" val="41443539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타이틀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9042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4A8BFB-0C1F-3E45-8B2F-8D7E6052073D}"/>
              </a:ext>
            </a:extLst>
          </p:cNvPr>
          <p:cNvSpPr/>
          <p:nvPr/>
        </p:nvSpPr>
        <p:spPr bwMode="auto">
          <a:xfrm>
            <a:off x="6660277" y="4433812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6ABFED-282B-170A-7433-DC0C8950446C}"/>
              </a:ext>
            </a:extLst>
          </p:cNvPr>
          <p:cNvGrpSpPr/>
          <p:nvPr/>
        </p:nvGrpSpPr>
        <p:grpSpPr>
          <a:xfrm flipH="1">
            <a:off x="6386386" y="4408636"/>
            <a:ext cx="251992" cy="230832"/>
            <a:chOff x="4414343" y="1531376"/>
            <a:chExt cx="251992" cy="230832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7735FA47-11D4-789E-0AE6-08F2098C796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DA1D7C-F07A-0450-A9A4-D4B171A7B819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3D13E-70DC-E0A6-3005-4D7C26786931}"/>
              </a:ext>
            </a:extLst>
          </p:cNvPr>
          <p:cNvSpPr txBox="1"/>
          <p:nvPr/>
        </p:nvSpPr>
        <p:spPr>
          <a:xfrm>
            <a:off x="1492499" y="4705526"/>
            <a:ext cx="58572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6A8A2-CB10-C599-46F7-BDFB5AB5F5C7}"/>
              </a:ext>
            </a:extLst>
          </p:cNvPr>
          <p:cNvSpPr txBox="1"/>
          <p:nvPr/>
        </p:nvSpPr>
        <p:spPr>
          <a:xfrm>
            <a:off x="1420969" y="4880485"/>
            <a:ext cx="602830" cy="268517"/>
          </a:xfrm>
          <a:prstGeom prst="rect">
            <a:avLst/>
          </a:prstGeom>
          <a:noFill/>
        </p:spPr>
        <p:txBody>
          <a:bodyPr wrap="none" lIns="108000" tIns="72000" rIns="108000" bIns="72000" rtlCol="0" anchor="t" anchorCtr="0">
            <a:spAutoFit/>
          </a:bodyPr>
          <a:lstStyle/>
          <a:p>
            <a:pPr algn="l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 / 60</a:t>
            </a:r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자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4F0F62-A68D-72A5-1EE5-50FBC94D021D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FF339A-F95D-E5ED-E0A4-24FCDAD9F11B}"/>
                </a:ext>
              </a:extLst>
            </p:cNvPr>
            <p:cNvSpPr txBox="1"/>
            <p:nvPr/>
          </p:nvSpPr>
          <p:spPr>
            <a:xfrm>
              <a:off x="309940" y="593725"/>
              <a:ext cx="1279765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2depth </a:t>
              </a:r>
              <a:r>
                <a:rPr kumimoji="1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0C673E-8F1E-DF24-96AF-72021F170B68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1depth </a:t>
              </a:r>
              <a:r>
                <a:rPr kumimoji="1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&gt; 2depth </a:t>
              </a:r>
              <a:r>
                <a:rPr kumimoji="1" lang="ko-KR" alt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37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B2B </a:t>
            </a:r>
            <a:r>
              <a:rPr lang="ko-KR" altLang="en-US" sz="3200" b="1" dirty="0">
                <a:latin typeface="+mn-ea"/>
                <a:ea typeface="+mn-ea"/>
              </a:rPr>
              <a:t>관리자 계정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8437" y="3933825"/>
            <a:ext cx="442912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마스터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슈퍼 관리자 권한으로 볼 수 있는 메뉴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82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30366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ADMB0201000000M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12811"/>
              </p:ext>
            </p:extLst>
          </p:nvPr>
        </p:nvGraphicFramePr>
        <p:xfrm>
          <a:off x="7562672" y="283032"/>
          <a:ext cx="2307098" cy="5482248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조회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등급에 따라 선택 가능 옵션 달라짐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 관리자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관리자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소속 센터 옵션은 권한 등급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시에만 활성화 되어 선택 가능함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 조회조건 인풋박스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 length,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유효성 제한 없음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등록일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모든 게시물을 최신순으로 조회함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최근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1,3,6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년으로 선택 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오늘 기준으로 기간 산정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해당 기간 내 결과 목록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게시여부 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입력한 조건에 만족하는 결과 목록을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조회조건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 부적합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별도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알럿없이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모두 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일괄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 총 건수 표시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bold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정렬은 특이사항이 없는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 최신순으로 정렬함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건씩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페이지컨트롤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 등 클릭 가능한 주요 항목에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언더바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영역에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페이지컨트롤러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 </a:t>
            </a:r>
            <a:r>
              <a:rPr lang="ko-KR" altLang="en-US" sz="1400" b="1" noProof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계정관리</a:t>
            </a: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14718"/>
              </p:ext>
            </p:extLst>
          </p:nvPr>
        </p:nvGraphicFramePr>
        <p:xfrm>
          <a:off x="307974" y="1049124"/>
          <a:ext cx="7093604" cy="190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권한 등급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소속 센터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3925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46156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</a:t>
                      </a:r>
                      <a:r>
                        <a:rPr lang="en-US" altLang="ko-KR" sz="900" dirty="0" smtClean="0"/>
                        <a:t>|    </a:t>
                      </a:r>
                      <a:r>
                        <a:rPr lang="ko-KR" altLang="en-US" sz="900" dirty="0" smtClean="0"/>
                        <a:t>최근</a:t>
                      </a:r>
                      <a:r>
                        <a:rPr lang="en-US" altLang="ko-KR" sz="900" dirty="0" smtClean="0"/>
                        <a:t>   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2056301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75854" y="2338046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399874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118956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61407"/>
              </p:ext>
            </p:extLst>
          </p:nvPr>
        </p:nvGraphicFramePr>
        <p:xfrm>
          <a:off x="307971" y="3244343"/>
          <a:ext cx="7067882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14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749647">
                  <a:extLst>
                    <a:ext uri="{9D8B030D-6E8A-4147-A177-3AD203B41FA5}">
                      <a16:colId xmlns:a16="http://schemas.microsoft.com/office/drawing/2014/main" val="288619561"/>
                    </a:ext>
                  </a:extLst>
                </a:gridCol>
                <a:gridCol w="1120283">
                  <a:extLst>
                    <a:ext uri="{9D8B030D-6E8A-4147-A177-3AD203B41FA5}">
                      <a16:colId xmlns:a16="http://schemas.microsoft.com/office/drawing/2014/main" val="499439833"/>
                    </a:ext>
                  </a:extLst>
                </a:gridCol>
                <a:gridCol w="2291104">
                  <a:extLst>
                    <a:ext uri="{9D8B030D-6E8A-4147-A177-3AD203B41FA5}">
                      <a16:colId xmlns:a16="http://schemas.microsoft.com/office/drawing/2014/main" val="28873891"/>
                    </a:ext>
                  </a:extLst>
                </a:gridCol>
                <a:gridCol w="1176767">
                  <a:extLst>
                    <a:ext uri="{9D8B030D-6E8A-4147-A177-3AD203B41FA5}">
                      <a16:colId xmlns:a16="http://schemas.microsoft.com/office/drawing/2014/main" val="779841843"/>
                    </a:ext>
                  </a:extLst>
                </a:gridCol>
                <a:gridCol w="1176767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등급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마스터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마스터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슈퍼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슈퍼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aaa@aa.com</a:t>
                      </a:r>
                      <a:endParaRPr lang="ko-KR" altLang="en-US" sz="900"/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351335" y="4706740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F175584-CED9-48B1-66E8-4549C500D666}"/>
              </a:ext>
            </a:extLst>
          </p:cNvPr>
          <p:cNvGrpSpPr/>
          <p:nvPr/>
        </p:nvGrpSpPr>
        <p:grpSpPr>
          <a:xfrm>
            <a:off x="3201065" y="5610427"/>
            <a:ext cx="1306768" cy="604612"/>
            <a:chOff x="3338695" y="5265217"/>
            <a:chExt cx="1306768" cy="604612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E27ECE1-4CCD-30C2-6F05-156C5F18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11" y="5265217"/>
              <a:ext cx="321182" cy="32118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1E50E9-D7AF-523F-87F9-9F7A55389931}"/>
                </a:ext>
              </a:extLst>
            </p:cNvPr>
            <p:cNvSpPr txBox="1"/>
            <p:nvPr/>
          </p:nvSpPr>
          <p:spPr>
            <a:xfrm>
              <a:off x="3338695" y="5654385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  <a:ea typeface="+mn-ea"/>
                </a:rPr>
                <a:t>조회된 내역이 없습니다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491276" y="4727419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09529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AC184E-DA8B-F6A3-FB85-DCC27DC4DDDE}"/>
              </a:ext>
            </a:extLst>
          </p:cNvPr>
          <p:cNvGrpSpPr/>
          <p:nvPr/>
        </p:nvGrpSpPr>
        <p:grpSpPr>
          <a:xfrm flipH="1">
            <a:off x="101431" y="1405127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F472CFF5-6344-A7CC-568E-A7ADCE971E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F36A45-72BE-4C7D-9862-B0C34682914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F48EE-C7BE-A13A-4C19-AC68A9A80421}"/>
              </a:ext>
            </a:extLst>
          </p:cNvPr>
          <p:cNvGrpSpPr/>
          <p:nvPr/>
        </p:nvGrpSpPr>
        <p:grpSpPr>
          <a:xfrm flipH="1">
            <a:off x="101431" y="1703172"/>
            <a:ext cx="251992" cy="230832"/>
            <a:chOff x="4414343" y="1531376"/>
            <a:chExt cx="251992" cy="230832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59808020-BFD9-71BB-4E88-65A7FA2BF5A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BFCF30-56EB-38F9-AE20-7CFB9E2AA49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ED47CB-36D6-48C8-D362-317435FB1F24}"/>
              </a:ext>
            </a:extLst>
          </p:cNvPr>
          <p:cNvGrpSpPr/>
          <p:nvPr/>
        </p:nvGrpSpPr>
        <p:grpSpPr>
          <a:xfrm flipH="1">
            <a:off x="101431" y="2389434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1BCDF9F2-35D1-AB4B-86C1-BDED7CAC7F7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0271C6-DCEA-B81F-6C4A-72B1B75B58C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05F26D-DB22-157E-2F38-B704A1603207}"/>
              </a:ext>
            </a:extLst>
          </p:cNvPr>
          <p:cNvGrpSpPr/>
          <p:nvPr/>
        </p:nvGrpSpPr>
        <p:grpSpPr>
          <a:xfrm>
            <a:off x="5042423" y="2350495"/>
            <a:ext cx="314510" cy="230832"/>
            <a:chOff x="4383084" y="1531376"/>
            <a:chExt cx="314510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8EDCFDC7-63C8-1580-94B9-4BCD95D94A4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8FA991A-C3E1-CDA4-AD28-EDB29539D9EC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5A5E38C-8B3A-88A6-2222-0EC5C4676FA9}"/>
              </a:ext>
            </a:extLst>
          </p:cNvPr>
          <p:cNvGrpSpPr/>
          <p:nvPr/>
        </p:nvGrpSpPr>
        <p:grpSpPr>
          <a:xfrm flipH="1">
            <a:off x="6209575" y="2307023"/>
            <a:ext cx="251992" cy="230832"/>
            <a:chOff x="4414343" y="1531376"/>
            <a:chExt cx="251992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857D9B75-CE42-972E-61AE-A429184986E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779433-4CF3-ECF3-A364-DB610304B75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BDCF8-EF7E-38EC-D15E-4D592EE1B360}"/>
              </a:ext>
            </a:extLst>
          </p:cNvPr>
          <p:cNvGrpSpPr/>
          <p:nvPr/>
        </p:nvGrpSpPr>
        <p:grpSpPr>
          <a:xfrm flipH="1">
            <a:off x="101431" y="3005158"/>
            <a:ext cx="251992" cy="230832"/>
            <a:chOff x="4414343" y="1531376"/>
            <a:chExt cx="251992" cy="23083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D587E0-C3A3-EA90-BAF6-082F83E74A40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3060FDA-7FA7-D1F6-7F33-D37151A526C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61FA94-6EB7-5EDF-E8E6-FBDA1B18FAE9}"/>
              </a:ext>
            </a:extLst>
          </p:cNvPr>
          <p:cNvGrpSpPr/>
          <p:nvPr/>
        </p:nvGrpSpPr>
        <p:grpSpPr>
          <a:xfrm flipH="1">
            <a:off x="101431" y="3264572"/>
            <a:ext cx="251992" cy="230832"/>
            <a:chOff x="4414343" y="1531376"/>
            <a:chExt cx="251992" cy="230832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29ACB4FB-2312-CDF2-7BC8-F5BCFF9DAA2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0304CE-FE07-0A45-CB41-DC026D5318D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E7182-E128-E1C4-112F-1FBE0DEDF3F9}"/>
              </a:ext>
            </a:extLst>
          </p:cNvPr>
          <p:cNvGrpSpPr/>
          <p:nvPr/>
        </p:nvGrpSpPr>
        <p:grpSpPr>
          <a:xfrm>
            <a:off x="2174043" y="3788074"/>
            <a:ext cx="314510" cy="230832"/>
            <a:chOff x="4383084" y="1531376"/>
            <a:chExt cx="314510" cy="23083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CCC89B42-FA91-CAED-754B-0C74D75A642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4B70C3-4C96-4E5B-BA71-A54F41C3FE22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BBCB5B0-9C4E-F3F4-25B4-3664E9BCDA3D}"/>
              </a:ext>
            </a:extLst>
          </p:cNvPr>
          <p:cNvGrpSpPr/>
          <p:nvPr/>
        </p:nvGrpSpPr>
        <p:grpSpPr>
          <a:xfrm flipH="1">
            <a:off x="3022666" y="5984207"/>
            <a:ext cx="251992" cy="230832"/>
            <a:chOff x="4414343" y="1531376"/>
            <a:chExt cx="251992" cy="230832"/>
          </a:xfrm>
        </p:grpSpPr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2D01340A-BC0D-5CF6-9AF8-BEA9104F20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514519-3F12-3A72-5315-C94D775ABA3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2535028" y="6234228"/>
            <a:ext cx="319318" cy="230832"/>
            <a:chOff x="4380680" y="1531376"/>
            <a:chExt cx="319318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799958" y="6254144"/>
            <a:ext cx="319318" cy="230832"/>
            <a:chOff x="4380680" y="1531376"/>
            <a:chExt cx="319318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5639" y="2707568"/>
            <a:ext cx="1532703" cy="149847"/>
            <a:chOff x="1418644" y="1904256"/>
            <a:chExt cx="1532703" cy="14984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8"/>
              <a:ext cx="149845" cy="149845"/>
              <a:chOff x="1420116" y="2250086"/>
              <a:chExt cx="164830" cy="164829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6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3ED47CB-36D6-48C8-D362-317435FB1F24}"/>
              </a:ext>
            </a:extLst>
          </p:cNvPr>
          <p:cNvGrpSpPr/>
          <p:nvPr/>
        </p:nvGrpSpPr>
        <p:grpSpPr>
          <a:xfrm flipH="1">
            <a:off x="101431" y="2712959"/>
            <a:ext cx="251992" cy="230832"/>
            <a:chOff x="4414343" y="1531376"/>
            <a:chExt cx="251992" cy="230832"/>
          </a:xfrm>
        </p:grpSpPr>
        <p:sp>
          <p:nvSpPr>
            <p:cNvPr id="86" name="눈물 방울 85">
              <a:extLst>
                <a:ext uri="{FF2B5EF4-FFF2-40B4-BE49-F238E27FC236}">
                  <a16:creationId xmlns:a16="http://schemas.microsoft.com/office/drawing/2014/main" id="{1BCDF9F2-35D1-AB4B-86C1-BDED7CAC7F7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D0271C6-DCEA-B81F-6C4A-72B1B75B58C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7EAEF5E-133E-21EA-6B3F-9B1CA38CFE1C}"/>
              </a:ext>
            </a:extLst>
          </p:cNvPr>
          <p:cNvSpPr/>
          <p:nvPr/>
        </p:nvSpPr>
        <p:spPr>
          <a:xfrm>
            <a:off x="2146246" y="2355435"/>
            <a:ext cx="2894893" cy="2408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708492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7833" y="3246726"/>
            <a:ext cx="684680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dirty="0" smtClean="0">
                <a:latin typeface="+mn-ea"/>
                <a:ea typeface="+mn-ea"/>
              </a:rPr>
              <a:t>소속 센터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15639" y="1419504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07894" y="1430772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81668" y="3543300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81668" y="3803695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81668" y="4069754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81668" y="4335813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81668" y="5113649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00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ADMB0202000000M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98381"/>
              </p:ext>
            </p:extLst>
          </p:nvPr>
        </p:nvGraphicFramePr>
        <p:xfrm>
          <a:off x="7562672" y="283032"/>
          <a:ext cx="2307098" cy="3481821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등록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화면으로 마스터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슈퍼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등급별로 분리하여 설명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권한 등급 옵션 선택 범위는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14p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권한별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등급 선택 가능 도표 기준으로 적용함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또는 슈퍼 등급 선택 시 나오는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캘린더 아이콘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시 달력에서 날짜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파일 추가 시 파일명이 보여짐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또는 운영 등급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나오는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관리에서 등록한 센터가 버튼다운 옵션으로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리스팅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계정 </a:t>
            </a: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계정관리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5593"/>
              </p:ext>
            </p:extLst>
          </p:nvPr>
        </p:nvGraphicFramePr>
        <p:xfrm>
          <a:off x="307972" y="1054751"/>
          <a:ext cx="7092954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등급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(ID)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2773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첨부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206000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514572" y="1118956"/>
            <a:ext cx="808467" cy="149845"/>
            <a:chOff x="1420116" y="2250084"/>
            <a:chExt cx="889316" cy="164829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1" y="2289273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2211250" y="2289272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96809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196809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225216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5176795" y="227554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5955892" y="227554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2956458"/>
            <a:ext cx="7071898" cy="242941"/>
            <a:chOff x="-4073150" y="3716479"/>
            <a:chExt cx="7945649" cy="360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4571" y="2533834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86798"/>
              </p:ext>
            </p:extLst>
          </p:nvPr>
        </p:nvGraphicFramePr>
        <p:xfrm>
          <a:off x="307972" y="3863265"/>
          <a:ext cx="7092954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등급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 센터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80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(ID)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068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첨부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251720" y="3927470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9867463-3FD3-5A50-0068-DD34E7AC0F03}"/>
              </a:ext>
            </a:extLst>
          </p:cNvPr>
          <p:cNvSpPr/>
          <p:nvPr/>
        </p:nvSpPr>
        <p:spPr bwMode="auto">
          <a:xfrm>
            <a:off x="1514571" y="3927470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478967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478967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536548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5176795" y="538885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5955892" y="538885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4571" y="5647148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1134" y="4192252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03389" y="4203520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6091833"/>
            <a:ext cx="7071898" cy="242941"/>
            <a:chOff x="-4073150" y="3716479"/>
            <a:chExt cx="7945649" cy="360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866512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870121" y="392746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FEC86C3-0A40-1F14-191E-97B005F81439}"/>
              </a:ext>
            </a:extLst>
          </p:cNvPr>
          <p:cNvSpPr/>
          <p:nvPr/>
        </p:nvSpPr>
        <p:spPr bwMode="auto">
          <a:xfrm>
            <a:off x="2903199" y="3954010"/>
            <a:ext cx="89256" cy="89257"/>
          </a:xfrm>
          <a:prstGeom prst="ellipse">
            <a:avLst/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508381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508381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66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41" y="5057179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91" y="5057179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39509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139509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75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41" y="1959193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91" y="1959193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218101" y="1054751"/>
            <a:ext cx="251992" cy="230832"/>
            <a:chOff x="4414343" y="1531376"/>
            <a:chExt cx="251992" cy="230832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2832141" y="1959193"/>
            <a:ext cx="251992" cy="230832"/>
            <a:chOff x="4414343" y="1531376"/>
            <a:chExt cx="251992" cy="230832"/>
          </a:xfrm>
        </p:grpSpPr>
        <p:sp>
          <p:nvSpPr>
            <p:cNvPr id="93" name="눈물 방울 92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6528675" y="1959193"/>
            <a:ext cx="251992" cy="230832"/>
            <a:chOff x="4414343" y="1531376"/>
            <a:chExt cx="251992" cy="230832"/>
          </a:xfrm>
        </p:grpSpPr>
        <p:sp>
          <p:nvSpPr>
            <p:cNvPr id="101" name="눈물 방울 100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196083" y="2520949"/>
            <a:ext cx="251992" cy="230832"/>
            <a:chOff x="4414343" y="1531376"/>
            <a:chExt cx="251992" cy="230832"/>
          </a:xfrm>
        </p:grpSpPr>
        <p:sp>
          <p:nvSpPr>
            <p:cNvPr id="110" name="눈물 방울 109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246040" y="3883222"/>
            <a:ext cx="251992" cy="230832"/>
            <a:chOff x="4414343" y="1531376"/>
            <a:chExt cx="251992" cy="230832"/>
          </a:xfrm>
        </p:grpSpPr>
        <p:sp>
          <p:nvSpPr>
            <p:cNvPr id="114" name="눈물 방울 113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246040" y="4181839"/>
            <a:ext cx="251992" cy="230832"/>
            <a:chOff x="4414343" y="1531376"/>
            <a:chExt cx="251992" cy="230832"/>
          </a:xfrm>
        </p:grpSpPr>
        <p:sp>
          <p:nvSpPr>
            <p:cNvPr id="117" name="눈물 방울 116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168155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68029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450226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450226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519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17970"/>
              </p:ext>
            </p:extLst>
          </p:nvPr>
        </p:nvGraphicFramePr>
        <p:xfrm>
          <a:off x="578022" y="994605"/>
          <a:ext cx="8842203" cy="2678008"/>
        </p:xfrm>
        <a:graphic>
          <a:graphicData uri="http://schemas.openxmlformats.org/drawingml/2006/table">
            <a:tbl>
              <a:tblPr/>
              <a:tblGrid>
                <a:gridCol w="2947401">
                  <a:extLst>
                    <a:ext uri="{9D8B030D-6E8A-4147-A177-3AD203B41FA5}">
                      <a16:colId xmlns:a16="http://schemas.microsoft.com/office/drawing/2014/main" val="1601444944"/>
                    </a:ext>
                  </a:extLst>
                </a:gridCol>
                <a:gridCol w="2947401">
                  <a:extLst>
                    <a:ext uri="{9D8B030D-6E8A-4147-A177-3AD203B41FA5}">
                      <a16:colId xmlns:a16="http://schemas.microsoft.com/office/drawing/2014/main" val="2806491077"/>
                    </a:ext>
                  </a:extLst>
                </a:gridCol>
                <a:gridCol w="2947401">
                  <a:extLst>
                    <a:ext uri="{9D8B030D-6E8A-4147-A177-3AD203B41FA5}">
                      <a16:colId xmlns:a16="http://schemas.microsoft.com/office/drawing/2014/main" val="486311329"/>
                    </a:ext>
                  </a:extLst>
                </a:gridCol>
              </a:tblGrid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등급 선택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2361"/>
                  </a:ext>
                </a:extLst>
              </a:tr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마스터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67305"/>
                  </a:ext>
                </a:extLst>
              </a:tr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슈퍼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5941"/>
                  </a:ext>
                </a:extLst>
              </a:tr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114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8021" y="495300"/>
            <a:ext cx="390825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관리자 </a:t>
            </a:r>
            <a:r>
              <a:rPr lang="ko-KR" altLang="en-US" sz="1100" b="1" dirty="0" err="1">
                <a:latin typeface="+mn-ea"/>
                <a:ea typeface="+mn-ea"/>
              </a:rPr>
              <a:t>권한별</a:t>
            </a:r>
            <a:r>
              <a:rPr lang="ko-KR" altLang="en-US" sz="1100" b="1" dirty="0">
                <a:latin typeface="+mn-ea"/>
                <a:ea typeface="+mn-ea"/>
              </a:rPr>
              <a:t> 권한 등급 선택 가능 도표</a:t>
            </a:r>
          </a:p>
        </p:txBody>
      </p:sp>
    </p:spTree>
    <p:extLst>
      <p:ext uri="{BB962C8B-B14F-4D97-AF65-F5344CB8AC3E}">
        <p14:creationId xmlns:p14="http://schemas.microsoft.com/office/powerpoint/2010/main" val="324523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B2B </a:t>
            </a:r>
            <a:r>
              <a:rPr lang="ko-KR" altLang="en-US" sz="3200" b="1" dirty="0">
                <a:latin typeface="+mn-ea"/>
                <a:ea typeface="+mn-ea"/>
              </a:rPr>
              <a:t>권한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8437" y="3933825"/>
            <a:ext cx="442912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마스터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슈퍼 관리자 권한으로 볼 수 있는 메뉴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05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48557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ADMB0301000000M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7133"/>
              </p:ext>
            </p:extLst>
          </p:nvPr>
        </p:nvGraphicFramePr>
        <p:xfrm>
          <a:off x="7562672" y="283032"/>
          <a:ext cx="2307098" cy="3384285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그룹에 메뉴 권한 설정 할 수 있음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등급에 따라 선택 가능 옵션 달라짐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 관리자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관리자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설정 화면으로 이동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49124"/>
          <a:ext cx="7093604" cy="954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409809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1706308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1757386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19325"/>
              </p:ext>
            </p:extLst>
          </p:nvPr>
        </p:nvGraphicFramePr>
        <p:xfrm>
          <a:off x="307973" y="2615492"/>
          <a:ext cx="7059591" cy="108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83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725741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1920279">
                  <a:extLst>
                    <a:ext uri="{9D8B030D-6E8A-4147-A177-3AD203B41FA5}">
                      <a16:colId xmlns:a16="http://schemas.microsoft.com/office/drawing/2014/main" val="3686017308"/>
                    </a:ext>
                  </a:extLst>
                </a:gridCol>
                <a:gridCol w="1667088">
                  <a:extLst>
                    <a:ext uri="{9D8B030D-6E8A-4147-A177-3AD203B41FA5}">
                      <a16:colId xmlns:a16="http://schemas.microsoft.com/office/drawing/2014/main" val="69698243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권한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등급명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 권한 설정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마스터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슈퍼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2388407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70465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66082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082298" y="5325593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920768" y="2888306"/>
            <a:ext cx="251992" cy="230832"/>
            <a:chOff x="4414343" y="1531376"/>
            <a:chExt cx="251992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22689" y="2916115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22689" y="3172591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22689" y="3447892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206000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985097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3647562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514571" y="1118956"/>
            <a:ext cx="149845" cy="149845"/>
            <a:chOff x="1420116" y="2250084"/>
            <a:chExt cx="164830" cy="164829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53850" y="1072380"/>
            <a:ext cx="251992" cy="230832"/>
            <a:chOff x="4414343" y="1531376"/>
            <a:chExt cx="251992" cy="230832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24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ADMB0303000000M</a:t>
                      </a:r>
                    </a:p>
                  </a:txBody>
                  <a:tcPr marL="30480" marR="30480" marT="15240" marB="152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설정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권한 설정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96721"/>
              </p:ext>
            </p:extLst>
          </p:nvPr>
        </p:nvGraphicFramePr>
        <p:xfrm>
          <a:off x="307971" y="1413259"/>
          <a:ext cx="4991772" cy="189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211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1629199">
                  <a:extLst>
                    <a:ext uri="{9D8B030D-6E8A-4147-A177-3AD203B41FA5}">
                      <a16:colId xmlns:a16="http://schemas.microsoft.com/office/drawing/2014/main" val="3717889753"/>
                    </a:ext>
                  </a:extLst>
                </a:gridCol>
                <a:gridCol w="1537362">
                  <a:extLst>
                    <a:ext uri="{9D8B030D-6E8A-4147-A177-3AD203B41FA5}">
                      <a16:colId xmlns:a16="http://schemas.microsoft.com/office/drawing/2014/main" val="36860173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메뉴명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 계정 관리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 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 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스티커 관리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4196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LMS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599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CMS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82347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8C1769-6199-60F5-5D99-E32CCD94714B}"/>
              </a:ext>
            </a:extLst>
          </p:cNvPr>
          <p:cNvSpPr txBox="1"/>
          <p:nvPr/>
        </p:nvSpPr>
        <p:spPr>
          <a:xfrm>
            <a:off x="1116281" y="1050672"/>
            <a:ext cx="2018804" cy="1938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마스터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32149" y="1048659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602" y="1048659"/>
            <a:ext cx="67768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권한 등급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45766" y="1743485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5766" y="201718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45766" y="228531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45766" y="2559013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45766" y="2819457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45766" y="3093156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DC220D-0735-094B-B72C-E98AC77308DB}"/>
              </a:ext>
            </a:extLst>
          </p:cNvPr>
          <p:cNvSpPr/>
          <p:nvPr/>
        </p:nvSpPr>
        <p:spPr>
          <a:xfrm>
            <a:off x="6066783" y="4263654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485F60-0FE9-1831-E652-6E5EDE8B9ADD}"/>
              </a:ext>
            </a:extLst>
          </p:cNvPr>
          <p:cNvSpPr/>
          <p:nvPr/>
        </p:nvSpPr>
        <p:spPr>
          <a:xfrm>
            <a:off x="5177591" y="4263654"/>
            <a:ext cx="770324" cy="2241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01490"/>
              </p:ext>
            </p:extLst>
          </p:nvPr>
        </p:nvGraphicFramePr>
        <p:xfrm>
          <a:off x="7562672" y="283032"/>
          <a:ext cx="2307098" cy="309636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설정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가지 권한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운영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버튼다운으로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리스팅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어드민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대메뉴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리스팅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메뉴별로 읽기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쓰기 권한 다중 선택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첫화면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 메뉴 설정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메뉴 하나만 선택 가능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81975" y="1038106"/>
            <a:ext cx="251992" cy="230832"/>
            <a:chOff x="4414343" y="1531376"/>
            <a:chExt cx="251992" cy="23083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634285" y="1431223"/>
            <a:ext cx="251992" cy="230832"/>
            <a:chOff x="4414343" y="1531376"/>
            <a:chExt cx="251992" cy="230832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4306225" y="1430544"/>
            <a:ext cx="251992" cy="230832"/>
            <a:chOff x="4414343" y="1531376"/>
            <a:chExt cx="251992" cy="230832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113607" y="1743485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13607" y="201718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13607" y="228531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13607" y="2559013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13607" y="2819457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13607" y="3093156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23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3200" b="1" dirty="0">
                <a:latin typeface="+mn-ea"/>
                <a:ea typeface="+mn-ea"/>
              </a:rPr>
              <a:t>센터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8437" y="3933825"/>
            <a:ext cx="442912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마스터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슈퍼 관리자 권한으로 볼 수 있는 메뉴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68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73351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ADMB0401000000M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관리</a:t>
            </a: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03191"/>
              </p:ext>
            </p:extLst>
          </p:nvPr>
        </p:nvGraphicFramePr>
        <p:xfrm>
          <a:off x="307974" y="1049124"/>
          <a:ext cx="7093604" cy="1272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409390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75854" y="2053660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1771302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17659"/>
              </p:ext>
            </p:extLst>
          </p:nvPr>
        </p:nvGraphicFramePr>
        <p:xfrm>
          <a:off x="307973" y="3244343"/>
          <a:ext cx="7067881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38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195631">
                  <a:extLst>
                    <a:ext uri="{9D8B030D-6E8A-4147-A177-3AD203B41FA5}">
                      <a16:colId xmlns:a16="http://schemas.microsoft.com/office/drawing/2014/main" val="1812471392"/>
                    </a:ext>
                  </a:extLst>
                </a:gridCol>
                <a:gridCol w="1038726">
                  <a:extLst>
                    <a:ext uri="{9D8B030D-6E8A-4147-A177-3AD203B41FA5}">
                      <a16:colId xmlns:a16="http://schemas.microsoft.com/office/drawing/2014/main" val="3016666201"/>
                    </a:ext>
                  </a:extLst>
                </a:gridCol>
                <a:gridCol w="1179244">
                  <a:extLst>
                    <a:ext uri="{9D8B030D-6E8A-4147-A177-3AD203B41FA5}">
                      <a16:colId xmlns:a16="http://schemas.microsoft.com/office/drawing/2014/main" val="284637322"/>
                    </a:ext>
                  </a:extLst>
                </a:gridCol>
                <a:gridCol w="1186605">
                  <a:extLst>
                    <a:ext uri="{9D8B030D-6E8A-4147-A177-3AD203B41FA5}">
                      <a16:colId xmlns:a16="http://schemas.microsoft.com/office/drawing/2014/main" val="2700241667"/>
                    </a:ext>
                  </a:extLst>
                </a:gridCol>
                <a:gridCol w="1186605">
                  <a:extLst>
                    <a:ext uri="{9D8B030D-6E8A-4147-A177-3AD203B41FA5}">
                      <a16:colId xmlns:a16="http://schemas.microsoft.com/office/drawing/2014/main" val="3445116542"/>
                    </a:ext>
                  </a:extLst>
                </a:gridCol>
                <a:gridCol w="831832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책임자명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전화번호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이메일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MKB</a:t>
                      </a:r>
                      <a:r>
                        <a:rPr lang="en-US" altLang="ko-KR" sz="900" u="sng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u="sng" baseline="0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목동점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02-123-1234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가양점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02-123-1234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마곡점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02-123-1234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대치점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02-123-1234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역삼점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02-123-1234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664209" y="4691891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971298" y="4738304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09529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833621" y="6254144"/>
            <a:ext cx="251992" cy="230832"/>
            <a:chOff x="4414343" y="1531376"/>
            <a:chExt cx="251992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1419019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센터명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198116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책임자명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5639" y="2100192"/>
            <a:ext cx="1532703" cy="149847"/>
            <a:chOff x="1418644" y="1904256"/>
            <a:chExt cx="1532703" cy="14984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8"/>
              <a:ext cx="149845" cy="149845"/>
              <a:chOff x="1420116" y="2250086"/>
              <a:chExt cx="164830" cy="164829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6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3051220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 전화번호</a:t>
            </a:r>
          </a:p>
        </p:txBody>
      </p:sp>
      <p:graphicFrame>
        <p:nvGraphicFramePr>
          <p:cNvPr id="6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13943"/>
              </p:ext>
            </p:extLst>
          </p:nvPr>
        </p:nvGraphicFramePr>
        <p:xfrm>
          <a:off x="7562672" y="283032"/>
          <a:ext cx="2307098" cy="3330828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검색 조건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책임자명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전화번호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이메일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데이터 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4199253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 이메일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610627" y="3529320"/>
            <a:ext cx="251992" cy="230832"/>
            <a:chOff x="4414343" y="1531376"/>
            <a:chExt cx="251992" cy="230832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10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44372"/>
              </p:ext>
            </p:extLst>
          </p:nvPr>
        </p:nvGraphicFramePr>
        <p:xfrm>
          <a:off x="272478" y="549275"/>
          <a:ext cx="9433495" cy="340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버전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개정일자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개정내용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승인자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V0.1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2023.09.21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최초 작성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V0.2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2023.10.05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학생관리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학습단계등록이력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&gt; B2B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학습이력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내 소속 항목 추가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220802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V0.3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2023.10.06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B2B, B2C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구분하여 설계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876746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검토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확정본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86152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16p, 36p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목록에서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첫화면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열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17p, 38p 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첫화면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설정 기능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39519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2023.10.16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17, 20p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37, 38p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674798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2023.10.18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조건 항목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비밀번호 항목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항목명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(ID),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항목 위치 변경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(ID)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이름 앞으로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21812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304638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112180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4" y="-23258"/>
            <a:ext cx="679774" cy="283906"/>
          </a:xfrm>
          <a:prstGeom prst="rect">
            <a:avLst/>
          </a:prstGeom>
          <a:noFill/>
        </p:spPr>
        <p:txBody>
          <a:bodyPr wrap="none" lIns="108000" tIns="72000" rIns="108000" bIns="72000" anchor="t" anchorCtr="0">
            <a:spAutoFit/>
          </a:bodyPr>
          <a:lstStyle/>
          <a:p>
            <a:pPr>
              <a:spcAft>
                <a:spcPts val="554"/>
              </a:spcAft>
              <a:defRPr/>
            </a:pPr>
            <a:r>
              <a:rPr lang="ko-KR" altLang="en-US" sz="9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개정내역</a:t>
            </a:r>
          </a:p>
        </p:txBody>
      </p:sp>
    </p:spTree>
    <p:extLst>
      <p:ext uri="{BB962C8B-B14F-4D97-AF65-F5344CB8AC3E}">
        <p14:creationId xmlns:p14="http://schemas.microsoft.com/office/powerpoint/2010/main" val="401456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52481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ADMB0402000000M</a:t>
                      </a:r>
                    </a:p>
                  </a:txBody>
                  <a:tcPr marL="30480" marR="30480" marT="15240" marB="152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관리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24008"/>
              </p:ext>
            </p:extLst>
          </p:nvPr>
        </p:nvGraphicFramePr>
        <p:xfrm>
          <a:off x="307972" y="1015957"/>
          <a:ext cx="7092954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724151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책임자명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전화번호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고유번호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이메일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 등록일자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해제일자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894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첨부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04173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06380" y="223269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4750340" y="254000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5529437" y="254000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3127855"/>
            <a:ext cx="7071898" cy="327273"/>
            <a:chOff x="-4073150" y="3716479"/>
            <a:chExt cx="7945649" cy="360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7072" y="2507735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087021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364177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2052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6" y="2206061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1654"/>
              </p:ext>
            </p:extLst>
          </p:nvPr>
        </p:nvGraphicFramePr>
        <p:xfrm>
          <a:off x="7562672" y="283032"/>
          <a:ext cx="2307098" cy="321828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등록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캘린더 아이콘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클릭시 달력에서 월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일 날짜 선택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완료 시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YYYY-MM-DD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형식으로 입력됨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2873911" y="2203890"/>
            <a:ext cx="251992" cy="230832"/>
            <a:chOff x="4414343" y="1531376"/>
            <a:chExt cx="251992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4748170" y="223269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26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26" y="2206061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65051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4740354" y="165051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936851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4740354" y="1936851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72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4400" b="1" dirty="0">
                <a:latin typeface="+mn-ea"/>
                <a:ea typeface="+mn-ea"/>
              </a:rPr>
              <a:t>B2B </a:t>
            </a:r>
            <a:r>
              <a:rPr lang="ko-KR" altLang="en-US" sz="4400" b="1" dirty="0">
                <a:latin typeface="+mn-ea"/>
                <a:ea typeface="+mn-ea"/>
              </a:rPr>
              <a:t>학생 관리</a:t>
            </a:r>
          </a:p>
        </p:txBody>
      </p:sp>
    </p:spTree>
    <p:extLst>
      <p:ext uri="{BB962C8B-B14F-4D97-AF65-F5344CB8AC3E}">
        <p14:creationId xmlns:p14="http://schemas.microsoft.com/office/powerpoint/2010/main" val="201667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32977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ADMB0501000000M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0295"/>
              </p:ext>
            </p:extLst>
          </p:nvPr>
        </p:nvGraphicFramePr>
        <p:xfrm>
          <a:off x="307974" y="1049124"/>
          <a:ext cx="7093604" cy="190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89971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Step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46156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2303204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2663719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714797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42343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423435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학부모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26734"/>
              </p:ext>
            </p:extLst>
          </p:nvPr>
        </p:nvGraphicFramePr>
        <p:xfrm>
          <a:off x="307973" y="3244343"/>
          <a:ext cx="7120763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2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889411">
                  <a:extLst>
                    <a:ext uri="{9D8B030D-6E8A-4147-A177-3AD203B41FA5}">
                      <a16:colId xmlns:a16="http://schemas.microsoft.com/office/drawing/2014/main" val="2824167593"/>
                    </a:ext>
                  </a:extLst>
                </a:gridCol>
                <a:gridCol w="438011">
                  <a:extLst>
                    <a:ext uri="{9D8B030D-6E8A-4147-A177-3AD203B41FA5}">
                      <a16:colId xmlns:a16="http://schemas.microsoft.com/office/drawing/2014/main" val="420531523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103208389"/>
                    </a:ext>
                  </a:extLst>
                </a:gridCol>
                <a:gridCol w="559240">
                  <a:extLst>
                    <a:ext uri="{9D8B030D-6E8A-4147-A177-3AD203B41FA5}">
                      <a16:colId xmlns:a16="http://schemas.microsoft.com/office/drawing/2014/main" val="1349669708"/>
                    </a:ext>
                  </a:extLst>
                </a:gridCol>
                <a:gridCol w="917377">
                  <a:extLst>
                    <a:ext uri="{9D8B030D-6E8A-4147-A177-3AD203B41FA5}">
                      <a16:colId xmlns:a16="http://schemas.microsoft.com/office/drawing/2014/main" val="499439833"/>
                    </a:ext>
                  </a:extLst>
                </a:gridCol>
                <a:gridCol w="1876140">
                  <a:extLst>
                    <a:ext uri="{9D8B030D-6E8A-4147-A177-3AD203B41FA5}">
                      <a16:colId xmlns:a16="http://schemas.microsoft.com/office/drawing/2014/main" val="28873891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1894601138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Step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010-1234-234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준회원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학부모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010-1234-234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aaa@aa.com</a:t>
                      </a:r>
                      <a:endParaRPr lang="ko-KR" altLang="en-US" sz="900"/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401086" y="4758633"/>
            <a:ext cx="380480" cy="285713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804150" y="4779011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1419019" y="204664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198116" y="204664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2000" y="1725003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전체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43225" y="1725003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3057699" y="204664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     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10358"/>
              </p:ext>
            </p:extLst>
          </p:nvPr>
        </p:nvGraphicFramePr>
        <p:xfrm>
          <a:off x="7562672" y="283032"/>
          <a:ext cx="2307098" cy="3725661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관리자인 경우 자신의 소속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선택되어 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권한 일 경우 전체 소속 선택하여 모든 소속의 학생 리스트 확인 할 수 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 구분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학생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선택 시에는 아래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옵션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비활성화됨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회원의 독서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 1~5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검색조건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연락처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383543"/>
            <a:ext cx="251992" cy="230832"/>
            <a:chOff x="4414343" y="1531376"/>
            <a:chExt cx="251992" cy="230832"/>
          </a:xfrm>
        </p:grpSpPr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714590"/>
            <a:ext cx="251992" cy="230832"/>
            <a:chOff x="4414343" y="1531376"/>
            <a:chExt cx="251992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36944" y="2017386"/>
            <a:ext cx="251992" cy="230832"/>
            <a:chOff x="4414343" y="1531376"/>
            <a:chExt cx="251992" cy="230832"/>
          </a:xfrm>
        </p:grpSpPr>
        <p:sp>
          <p:nvSpPr>
            <p:cNvPr id="88" name="눈물 방울 8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2000" y="1111765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 err="1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4255" y="1123033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077149"/>
            <a:ext cx="251992" cy="230832"/>
            <a:chOff x="4414343" y="1531376"/>
            <a:chExt cx="251992" cy="230832"/>
          </a:xfrm>
        </p:grpSpPr>
        <p:sp>
          <p:nvSpPr>
            <p:cNvPr id="76" name="눈물 방울 75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5599390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90093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23373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ADMB0502000000M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498718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544884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5374"/>
              </p:ext>
            </p:extLst>
          </p:nvPr>
        </p:nvGraphicFramePr>
        <p:xfrm>
          <a:off x="7562672" y="283032"/>
          <a:ext cx="2307098" cy="4865868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 학생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관리자인 경우 자신의 소속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선택되어 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권한 일 경우 모든 소속 센터 리스트를 확인 할 수 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 인증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(1)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입력항목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오류에 따라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입력필드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하단에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interrupt case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문구 표시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</a:rPr>
                        <a:t>[※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70C0"/>
                          </a:solidFill>
                        </a:rPr>
                        <a:t>학생등록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 시 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interrupt case 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처리 순서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참고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다음장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모든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항목이 정상인 경우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발송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+ (3)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영역 활성화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/ (2a)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버튼으로 변경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endParaRPr lang="en-US" alt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이메일로 전송된 인증번호를 원장이 입력한다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하단에 학생 정보 입력 폼이 펼쳐진다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 -&gt;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다다음장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참조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8949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51442"/>
              </p:ext>
            </p:extLst>
          </p:nvPr>
        </p:nvGraphicFramePr>
        <p:xfrm>
          <a:off x="307972" y="951930"/>
          <a:ext cx="7092954" cy="252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496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</a:tblGrid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8672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인증번호 입력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8205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77753"/>
                  </a:ext>
                </a:extLst>
              </a:tr>
              <a:tr h="363053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918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80293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328639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512" y="978804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 err="1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09767" y="990072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03642" y="2069482"/>
            <a:ext cx="13894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* 영문</a:t>
            </a:r>
            <a:r>
              <a:rPr lang="en-US" altLang="ko-KR" sz="800">
                <a:latin typeface="+mn-ea"/>
                <a:ea typeface="+mn-ea"/>
              </a:rPr>
              <a:t>, </a:t>
            </a:r>
            <a:r>
              <a:rPr lang="ko-KR" altLang="en-US" sz="800">
                <a:latin typeface="+mn-ea"/>
                <a:ea typeface="+mn-ea"/>
              </a:rPr>
              <a:t>숫자 조합 </a:t>
            </a:r>
            <a:r>
              <a:rPr lang="en-US" altLang="ko-KR" sz="800">
                <a:latin typeface="+mn-ea"/>
                <a:ea typeface="+mn-ea"/>
              </a:rPr>
              <a:t>6~20</a:t>
            </a:r>
            <a:r>
              <a:rPr lang="ko-KR" altLang="en-US" sz="800">
                <a:latin typeface="+mn-ea"/>
                <a:ea typeface="+mn-ea"/>
              </a:rPr>
              <a:t>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740389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273389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536115"/>
            <a:ext cx="68580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4972041" y="1516354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이메일 인증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07484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2473515" y="1536115"/>
            <a:ext cx="124346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226502" y="1527982"/>
            <a:ext cx="21056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561331" y="1527774"/>
            <a:ext cx="5343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60247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98745" y="1785381"/>
            <a:ext cx="162162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* 인증번호 </a:t>
            </a:r>
            <a:r>
              <a:rPr lang="en-US" altLang="ko-KR" sz="800" dirty="0">
                <a:latin typeface="+mn-ea"/>
                <a:ea typeface="+mn-ea"/>
              </a:rPr>
              <a:t>6</a:t>
            </a:r>
            <a:r>
              <a:rPr lang="ko-KR" altLang="en-US" sz="800" dirty="0">
                <a:latin typeface="+mn-ea"/>
                <a:ea typeface="+mn-ea"/>
              </a:rPr>
              <a:t>자리를 입력하세요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79" y="3175657"/>
            <a:ext cx="5779369" cy="2346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D38E72-3A11-AD3B-238D-5FF787208933}"/>
              </a:ext>
            </a:extLst>
          </p:cNvPr>
          <p:cNvSpPr txBox="1"/>
          <p:nvPr/>
        </p:nvSpPr>
        <p:spPr>
          <a:xfrm>
            <a:off x="1512079" y="2874540"/>
            <a:ext cx="1623809" cy="209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lvl="0" defTabSz="940826" fontAlgn="auto">
              <a:spcBef>
                <a:spcPts val="0"/>
              </a:spcBef>
              <a:spcAft>
                <a:spcPts val="400"/>
              </a:spcAft>
              <a:defRPr/>
            </a:pPr>
            <a:endParaRPr kumimoji="0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31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6" y="2861269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4802082" y="1505070"/>
            <a:ext cx="251992" cy="230832"/>
            <a:chOff x="4414343" y="1531376"/>
            <a:chExt cx="251992" cy="23083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84207" y="1769962"/>
            <a:ext cx="251992" cy="230832"/>
            <a:chOff x="4414343" y="1531376"/>
            <a:chExt cx="251992" cy="230832"/>
          </a:xfrm>
        </p:grpSpPr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67380" y="962227"/>
            <a:ext cx="251992" cy="230832"/>
            <a:chOff x="4414343" y="1531376"/>
            <a:chExt cx="251992" cy="230832"/>
          </a:xfrm>
        </p:grpSpPr>
        <p:sp>
          <p:nvSpPr>
            <p:cNvPr id="64" name="눈물 방울 63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6000750" y="3611569"/>
            <a:ext cx="1400176" cy="26435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667885" y="3611569"/>
            <a:ext cx="251992" cy="230832"/>
            <a:chOff x="4414343" y="1531376"/>
            <a:chExt cx="251992" cy="230832"/>
          </a:xfrm>
        </p:grpSpPr>
        <p:sp>
          <p:nvSpPr>
            <p:cNvPr id="82" name="눈물 방울 81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3221851" y="1792136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인증하기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Input">
            <a:extLst>
              <a:ext uri="{FF2B5EF4-FFF2-40B4-BE49-F238E27FC236}">
                <a16:creationId xmlns:a16="http://schemas.microsoft.com/office/drawing/2014/main" id="{50B342EB-595D-4CA5-9FEA-16FEB125F5F2}"/>
              </a:ext>
            </a:extLst>
          </p:cNvPr>
          <p:cNvSpPr/>
          <p:nvPr/>
        </p:nvSpPr>
        <p:spPr>
          <a:xfrm>
            <a:off x="3802590" y="1510085"/>
            <a:ext cx="1055757" cy="22489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400" rIns="360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직접입력</a:t>
            </a:r>
            <a:endParaRPr lang="en-US" sz="8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1B7D3F2A-A12E-7139-EDEC-DBBE02C9D24E}"/>
              </a:ext>
            </a:extLst>
          </p:cNvPr>
          <p:cNvSpPr/>
          <p:nvPr/>
        </p:nvSpPr>
        <p:spPr>
          <a:xfrm flipH="1" flipV="1">
            <a:off x="4697976" y="1578999"/>
            <a:ext cx="98182" cy="67351"/>
          </a:xfrm>
          <a:prstGeom prst="triangl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5864922" y="1516354"/>
            <a:ext cx="964503" cy="202191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smtClean="0">
                <a:solidFill>
                  <a:schemeClr val="bg1"/>
                </a:solidFill>
                <a:latin typeface="+mn-ea"/>
              </a:rPr>
              <a:t>인증번호 </a:t>
            </a:r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재발송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3394893-1CC8-3857-2967-B0F3D25A7711}"/>
              </a:ext>
            </a:extLst>
          </p:cNvPr>
          <p:cNvGrpSpPr/>
          <p:nvPr/>
        </p:nvGrpSpPr>
        <p:grpSpPr>
          <a:xfrm rot="10800000" flipH="1">
            <a:off x="6845384" y="1503238"/>
            <a:ext cx="314509" cy="230832"/>
            <a:chOff x="4383084" y="1531376"/>
            <a:chExt cx="314509" cy="230832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FE1D132B-5CBE-C851-41DD-F45D9BEAF7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625A936-1A56-4DF8-BBD5-315BBEC603BF}"/>
                </a:ext>
              </a:extLst>
            </p:cNvPr>
            <p:cNvSpPr/>
            <p:nvPr/>
          </p:nvSpPr>
          <p:spPr>
            <a:xfrm rot="10800000">
              <a:off x="4383084" y="1531376"/>
              <a:ext cx="3145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34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74F5E8-ABD5-4BB6-9088-95DA0D2A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73454"/>
              </p:ext>
            </p:extLst>
          </p:nvPr>
        </p:nvGraphicFramePr>
        <p:xfrm>
          <a:off x="261259" y="773525"/>
          <a:ext cx="9295116" cy="400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808">
                  <a:extLst>
                    <a:ext uri="{9D8B030D-6E8A-4147-A177-3AD203B41FA5}">
                      <a16:colId xmlns:a16="http://schemas.microsoft.com/office/drawing/2014/main" val="2811047083"/>
                    </a:ext>
                  </a:extLst>
                </a:gridCol>
                <a:gridCol w="2290808">
                  <a:extLst>
                    <a:ext uri="{9D8B030D-6E8A-4147-A177-3AD203B41FA5}">
                      <a16:colId xmlns:a16="http://schemas.microsoft.com/office/drawing/2014/main" val="3405567226"/>
                    </a:ext>
                  </a:extLst>
                </a:gridCol>
                <a:gridCol w="3226354">
                  <a:extLst>
                    <a:ext uri="{9D8B030D-6E8A-4147-A177-3AD203B41FA5}">
                      <a16:colId xmlns:a16="http://schemas.microsoft.com/office/drawing/2014/main" val="4063571962"/>
                    </a:ext>
                  </a:extLst>
                </a:gridCol>
              </a:tblGrid>
              <a:tr h="138157">
                <a:tc>
                  <a:txBody>
                    <a:bodyPr/>
                    <a:lstStyle/>
                    <a:p>
                      <a:pPr marL="0" algn="ctr" defTabSz="8909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0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Case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0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0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interrupt case </a:t>
                      </a:r>
                      <a:r>
                        <a:rPr lang="ko-KR" altLang="en-US" sz="900" dirty="0"/>
                        <a:t>문구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1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/>
                        <a:t>이메일이 입력되지 않은 경우 </a:t>
                      </a:r>
                      <a:endParaRPr lang="en-US" altLang="ko-KR" sz="750" dirty="0"/>
                    </a:p>
                  </a:txBody>
                  <a:tcPr marL="110969" marR="110969" marT="44388" marB="4438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이메일을 입력해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</a:rPr>
                        <a:t>@ . </a:t>
                      </a:r>
                      <a:r>
                        <a:rPr lang="ko-KR" altLang="en-US" sz="750" dirty="0" err="1">
                          <a:solidFill>
                            <a:schemeClr val="tx1"/>
                          </a:solidFill>
                        </a:rPr>
                        <a:t>중간공백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 입력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한글입력’ 등의 </a:t>
                      </a:r>
                      <a:r>
                        <a:rPr lang="ko-KR" altLang="en-US" sz="750" dirty="0" err="1">
                          <a:solidFill>
                            <a:schemeClr val="tx1"/>
                          </a:solidFill>
                        </a:rPr>
                        <a:t>입력여부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 판단</a:t>
                      </a:r>
                      <a:endParaRPr lang="en-US" altLang="ko-KR" sz="750" dirty="0">
                        <a:solidFill>
                          <a:schemeClr val="tx1"/>
                        </a:solidFill>
                      </a:endParaRPr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이메일을 정확히 입력해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855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/>
                        <a:t>@</a:t>
                      </a:r>
                      <a:r>
                        <a:rPr lang="en-US" altLang="ko-KR" sz="750" baseline="0" dirty="0"/>
                        <a:t> </a:t>
                      </a:r>
                      <a:r>
                        <a:rPr lang="ko-KR" altLang="en-US" sz="750" baseline="0" dirty="0"/>
                        <a:t>이후 이메일 주소가 유효하지 않은 경우</a:t>
                      </a:r>
                      <a:endParaRPr lang="en-US" altLang="ko-KR" sz="750" dirty="0"/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이메일을 정확히 입력해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70009"/>
                  </a:ext>
                </a:extLst>
              </a:tr>
              <a:tr h="155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2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/>
                        <a:t>입력한 이메일 주소가 이미 사용된 경우</a:t>
                      </a:r>
                      <a:endParaRPr lang="en-US" altLang="ko-KR" sz="75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/>
                        <a:t>(</a:t>
                      </a:r>
                      <a:r>
                        <a:rPr lang="ko-KR" altLang="en-US" sz="750" dirty="0"/>
                        <a:t>휴면계정</a:t>
                      </a:r>
                      <a:r>
                        <a:rPr lang="en-US" altLang="ko-KR" sz="750" dirty="0"/>
                        <a:t>, </a:t>
                      </a:r>
                      <a:r>
                        <a:rPr lang="ko-KR" altLang="en-US" sz="750" dirty="0"/>
                        <a:t>탈퇴대기회원 포함</a:t>
                      </a:r>
                      <a:r>
                        <a:rPr lang="en-US" altLang="ko-KR" sz="750" dirty="0"/>
                        <a:t>)</a:t>
                      </a:r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이미 사용중인 이메일 입니다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spc="-5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0466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3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인증번호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숫자만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인증번호가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인증번호를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83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인증번호가 일치하지 않을 경우 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인증번호가 일치하지 않습니다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19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4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인증번호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숫자만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err="1"/>
                        <a:t>인증번호의</a:t>
                      </a:r>
                      <a:r>
                        <a:rPr lang="ko-KR" altLang="en-US" sz="750" dirty="0"/>
                        <a:t> </a:t>
                      </a:r>
                      <a:r>
                        <a:rPr lang="ko-KR" altLang="en-US" sz="750" dirty="0" err="1"/>
                        <a:t>유효시간이</a:t>
                      </a:r>
                      <a:r>
                        <a:rPr lang="ko-KR" altLang="en-US" sz="750" dirty="0"/>
                        <a:t> 지났을 경우</a:t>
                      </a:r>
                      <a:endParaRPr lang="en-US" altLang="ko-KR" sz="750" dirty="0"/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 err="1">
                          <a:solidFill>
                            <a:srgbClr val="FF0000"/>
                          </a:solidFill>
                        </a:rPr>
                        <a:t>인증번호의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50" spc="-50" baseline="0" dirty="0" err="1">
                          <a:solidFill>
                            <a:srgbClr val="FF0000"/>
                          </a:solidFill>
                        </a:rPr>
                        <a:t>유효시간이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 만료되었습니다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52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altLang="en-US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인증번호 요청을 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[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75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인증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을 눌러 인증번호를 요청해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7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5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특수문자 포함 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자리 이상 입력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비밀번호가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비밀번호를 입력해 주세요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27098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비밀번호가 유효하지 않은 경우</a:t>
                      </a:r>
                      <a:endParaRPr lang="en-US" altLang="ko-KR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특수문자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글자수 조건 </a:t>
                      </a:r>
                      <a:r>
                        <a:rPr lang="ko-KR" altLang="en-US" sz="750" b="0" i="0" u="none" strike="noStrike" cap="none" spc="-5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미충족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등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영문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숫자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특수문자 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가지 이상 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10~20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자리 비밀번호를 입력해주세요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1016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6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 확인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특수문자 포함 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자리 이상 입력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비밀번호 확인이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비밀번호를</a:t>
                      </a:r>
                      <a:r>
                        <a:rPr lang="ko-KR" altLang="en-US" sz="750" baseline="0" dirty="0">
                          <a:solidFill>
                            <a:srgbClr val="FF0000"/>
                          </a:solidFill>
                        </a:rPr>
                        <a:t> 한번 더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 입력해 주세요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741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altLang="en-US" sz="750" b="0" i="0" u="none" strike="noStrike" cap="none" spc="-5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일치하지 않는 비밀번호가 입력된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비밀번호가 일치하지 않습니다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2145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7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한글만 </a:t>
                      </a:r>
                      <a:r>
                        <a:rPr lang="ko-KR" altLang="en-US" sz="750" b="0" i="0" u="none" strike="noStrike" cap="none" spc="-5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입력가능</a:t>
                      </a:r>
                      <a:endParaRPr lang="ko-KR" altLang="en-US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spc="-50" baseline="0" dirty="0">
                          <a:solidFill>
                            <a:schemeClr val="tx1"/>
                          </a:solidFill>
                        </a:rPr>
                        <a:t>이름이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이름을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24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50" spc="-50" baseline="0" dirty="0">
                          <a:solidFill>
                            <a:schemeClr val="tx1"/>
                          </a:solidFill>
                        </a:rPr>
                        <a:t>글자 미만 입력된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이름을 정확히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534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8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휴대폰번호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숫자만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spc="-50" baseline="0" dirty="0">
                          <a:solidFill>
                            <a:schemeClr val="tx1"/>
                          </a:solidFill>
                        </a:rPr>
                        <a:t>휴대폰번호가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휴대폰번호를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99953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휴대폰번호가 유효하지 않은 경우</a:t>
                      </a:r>
                      <a:endParaRPr kumimoji="0" lang="en-US" altLang="ko-KR" sz="75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(1</a:t>
                      </a: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글자 이상</a:t>
                      </a:r>
                      <a:r>
                        <a:rPr kumimoji="0" lang="en-US" altLang="ko-KR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~10</a:t>
                      </a: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글자 이하</a:t>
                      </a:r>
                      <a:r>
                        <a:rPr kumimoji="0" lang="en-US" altLang="ko-KR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75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휴대폰번호를 정확히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22409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altLang="en-US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앞 </a:t>
                      </a:r>
                      <a:r>
                        <a:rPr lang="en-US" altLang="ko-KR" sz="75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5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자리가 </a:t>
                      </a:r>
                      <a:r>
                        <a:rPr lang="en-US" altLang="ko-KR" sz="7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010, 011,</a:t>
                      </a:r>
                      <a:r>
                        <a:rPr lang="en-US" altLang="ko-KR" sz="750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016, 017, 018, 019</a:t>
                      </a:r>
                      <a:r>
                        <a:rPr lang="ko-KR" altLang="en-US" sz="750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 아닐 경우</a:t>
                      </a:r>
                      <a:endParaRPr kumimoji="0" lang="ko-KR" altLang="en-US" sz="75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 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휴대폰번호를 정확히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357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3A188C-5D70-41A4-9394-3C06EFAF554B}"/>
              </a:ext>
            </a:extLst>
          </p:cNvPr>
          <p:cNvSpPr txBox="1"/>
          <p:nvPr/>
        </p:nvSpPr>
        <p:spPr>
          <a:xfrm>
            <a:off x="189524" y="363551"/>
            <a:ext cx="6121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latin typeface="+mn-ea"/>
                <a:ea typeface="+mn-ea"/>
              </a:rPr>
              <a:t>학생 등록 </a:t>
            </a:r>
            <a:r>
              <a:rPr lang="ko-KR" altLang="en-US" sz="1400" b="1" dirty="0">
                <a:latin typeface="+mn-ea"/>
                <a:ea typeface="+mn-ea"/>
              </a:rPr>
              <a:t>시 </a:t>
            </a:r>
            <a:r>
              <a:rPr lang="en-US" altLang="ko-KR" sz="1400" b="1" dirty="0">
                <a:latin typeface="+mn-ea"/>
                <a:ea typeface="+mn-ea"/>
              </a:rPr>
              <a:t>interrupt case </a:t>
            </a:r>
            <a:r>
              <a:rPr lang="ko-KR" altLang="en-US" sz="1400" b="1" dirty="0">
                <a:latin typeface="+mn-ea"/>
                <a:ea typeface="+mn-ea"/>
              </a:rPr>
              <a:t>처리 순서</a:t>
            </a:r>
            <a:endParaRPr lang="en-US" altLang="ko-KR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91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ADMB0502000000M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498718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544884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73705"/>
              </p:ext>
            </p:extLst>
          </p:nvPr>
        </p:nvGraphicFramePr>
        <p:xfrm>
          <a:off x="7562672" y="283032"/>
          <a:ext cx="2307098" cy="7158903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 학생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관리자인 경우 자신의 소속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선택되어 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권한 일 경우 모든 소속 센터 리스트를 확인 할 수 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 인증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(1)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입력항목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오류에 따라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입력필드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하단에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interrupt case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문구 표시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</a:rPr>
                        <a:t>[※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70C0"/>
                          </a:solidFill>
                        </a:rPr>
                        <a:t>학생등록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 시 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interrupt case 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처리 순서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참고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이전장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모든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항목이 정상인 경우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발송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+ (3)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영역 활성화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/ (2a)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버튼으로 변경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endParaRPr lang="en-US" alt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이메일로 전송된 인증번호를 원장이 입력한다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정보 저장 완료 시 비활성화 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생성된 학생 정보 입력 폼 아래로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학생정보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입력 폼이 추가된다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부모정보의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소속 데이터 기준으로 보여진다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정회원 가입 시 등록한 학생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step, book,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변경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관리자가 학생의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변경한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step, book,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변경일시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(C1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[B2C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B2C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회원정보로 보내지며 목록 화면으로 이동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(C1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[B2C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B2C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보낼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8949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3879"/>
              </p:ext>
            </p:extLst>
          </p:nvPr>
        </p:nvGraphicFramePr>
        <p:xfrm>
          <a:off x="307972" y="951931"/>
          <a:ext cx="7092954" cy="230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496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</a:tblGrid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86727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이름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인증번호 입력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8205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77753"/>
                  </a:ext>
                </a:extLst>
              </a:tr>
              <a:tr h="266932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918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76409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26209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512" y="979322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 err="1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09767" y="999396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▼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3642" y="2031382"/>
            <a:ext cx="13894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* 영문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숫자 조합 </a:t>
            </a:r>
            <a:r>
              <a:rPr lang="en-US" altLang="ko-KR" sz="800" dirty="0">
                <a:latin typeface="+mn-ea"/>
                <a:ea typeface="+mn-ea"/>
              </a:rPr>
              <a:t>6~20</a:t>
            </a:r>
            <a:r>
              <a:rPr lang="ko-KR" altLang="en-US" sz="800" dirty="0">
                <a:latin typeface="+mn-ea"/>
                <a:ea typeface="+mn-ea"/>
              </a:rPr>
              <a:t>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740389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24481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498015"/>
            <a:ext cx="68580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3802455" y="1478254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인증번호 발송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009935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2473515" y="1498015"/>
            <a:ext cx="124346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226502" y="1404157"/>
            <a:ext cx="21056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12920" y="1508129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561331" y="1489674"/>
            <a:ext cx="5343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534175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03642" y="1747281"/>
            <a:ext cx="162162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* 인증번호 </a:t>
            </a:r>
            <a:r>
              <a:rPr lang="en-US" altLang="ko-KR" sz="800">
                <a:latin typeface="+mn-ea"/>
                <a:ea typeface="+mn-ea"/>
              </a:rPr>
              <a:t>6</a:t>
            </a:r>
            <a:r>
              <a:rPr lang="ko-KR" altLang="en-US" sz="800">
                <a:latin typeface="+mn-ea"/>
                <a:ea typeface="+mn-ea"/>
              </a:rPr>
              <a:t>자리를 입력하세요</a:t>
            </a:r>
            <a:r>
              <a:rPr lang="en-US" altLang="ko-KR" sz="80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79" y="3051832"/>
            <a:ext cx="5779369" cy="166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3595106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80621"/>
              </p:ext>
            </p:extLst>
          </p:nvPr>
        </p:nvGraphicFramePr>
        <p:xfrm>
          <a:off x="307972" y="3834599"/>
          <a:ext cx="7092954" cy="303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6991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878774">
                  <a:extLst>
                    <a:ext uri="{9D8B030D-6E8A-4147-A177-3AD203B41FA5}">
                      <a16:colId xmlns:a16="http://schemas.microsoft.com/office/drawing/2014/main" val="245879893"/>
                    </a:ext>
                  </a:extLst>
                </a:gridCol>
                <a:gridCol w="2371726">
                  <a:extLst>
                    <a:ext uri="{9D8B030D-6E8A-4147-A177-3AD203B41FA5}">
                      <a16:colId xmlns:a16="http://schemas.microsoft.com/office/drawing/2014/main" val="3097890857"/>
                    </a:ext>
                  </a:extLst>
                </a:gridCol>
              </a:tblGrid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9206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 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Step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Book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88205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학생사진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369508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10482"/>
                  </a:ext>
                </a:extLst>
              </a:tr>
              <a:tr h="43131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 단계 등록 이력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98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4406488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latin typeface="+mn-ea"/>
                <a:ea typeface="+mn-ea"/>
              </a:rPr>
              <a:t>1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921146" y="4417756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878" y="415884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097426" y="4406488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latin typeface="+mn-ea"/>
                <a:ea typeface="+mn-ea"/>
              </a:rPr>
              <a:t>1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89681" y="4417756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6597469" y="3599341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학생 추가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28891" y="5488076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522626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2023-12-01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372" y="5778744"/>
            <a:ext cx="5783447" cy="2428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372" y="4674886"/>
            <a:ext cx="68580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2475815" y="4674886"/>
            <a:ext cx="124346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228802" y="4666753"/>
            <a:ext cx="21056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15220" y="4685000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563631" y="4666545"/>
            <a:ext cx="5343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495539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01012345678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8500" y="6969964"/>
            <a:ext cx="7071898" cy="217914"/>
            <a:chOff x="-4073150" y="3716479"/>
            <a:chExt cx="7945649" cy="360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2464964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B2C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전환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3D38E72-3A11-AD3B-238D-5FF787208933}"/>
              </a:ext>
            </a:extLst>
          </p:cNvPr>
          <p:cNvSpPr txBox="1"/>
          <p:nvPr/>
        </p:nvSpPr>
        <p:spPr>
          <a:xfrm>
            <a:off x="1512079" y="2750715"/>
            <a:ext cx="1623809" cy="209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lvl="0" defTabSz="940826" fontAlgn="auto">
              <a:spcBef>
                <a:spcPts val="0"/>
              </a:spcBef>
              <a:spcAft>
                <a:spcPts val="400"/>
              </a:spcAft>
              <a:defRPr/>
            </a:pPr>
            <a:endParaRPr kumimoji="0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372" y="3869466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11627" y="3880734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31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6" y="2737444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529386" y="6161087"/>
          <a:ext cx="5752689" cy="64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7536">
                  <a:extLst>
                    <a:ext uri="{9D8B030D-6E8A-4147-A177-3AD203B41FA5}">
                      <a16:colId xmlns:a16="http://schemas.microsoft.com/office/drawing/2014/main" val="4193091621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3104554905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753071683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226186879"/>
                    </a:ext>
                  </a:extLst>
                </a:gridCol>
                <a:gridCol w="2116186">
                  <a:extLst>
                    <a:ext uri="{9D8B030D-6E8A-4147-A177-3AD203B41FA5}">
                      <a16:colId xmlns:a16="http://schemas.microsoft.com/office/drawing/2014/main" val="3549447694"/>
                    </a:ext>
                  </a:extLst>
                </a:gridCol>
              </a:tblGrid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변경일시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12206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MKB_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목동점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2023-12-01 14:00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498315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MKB_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대치점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2023-11-01 12:00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664837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3589252" y="1449613"/>
            <a:ext cx="251992" cy="230832"/>
            <a:chOff x="4414343" y="1531376"/>
            <a:chExt cx="251992" cy="23083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84207" y="1769962"/>
            <a:ext cx="251992" cy="230832"/>
            <a:chOff x="4414343" y="1531376"/>
            <a:chExt cx="251992" cy="230832"/>
          </a:xfrm>
        </p:grpSpPr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6296869" y="3571775"/>
            <a:ext cx="251992" cy="230832"/>
            <a:chOff x="4414343" y="1531376"/>
            <a:chExt cx="251992" cy="230832"/>
          </a:xfrm>
        </p:grpSpPr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80078" y="3842821"/>
            <a:ext cx="251992" cy="230832"/>
            <a:chOff x="4414343" y="1531376"/>
            <a:chExt cx="251992" cy="230832"/>
          </a:xfrm>
        </p:grpSpPr>
        <p:sp>
          <p:nvSpPr>
            <p:cNvPr id="61" name="눈물 방울 6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67380" y="800302"/>
            <a:ext cx="251992" cy="230832"/>
            <a:chOff x="4414343" y="1531376"/>
            <a:chExt cx="251992" cy="230832"/>
          </a:xfrm>
        </p:grpSpPr>
        <p:sp>
          <p:nvSpPr>
            <p:cNvPr id="64" name="눈물 방울 63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41644" y="6161087"/>
            <a:ext cx="251992" cy="230832"/>
            <a:chOff x="4414343" y="1531376"/>
            <a:chExt cx="251992" cy="230832"/>
          </a:xfrm>
        </p:grpSpPr>
        <p:sp>
          <p:nvSpPr>
            <p:cNvPr id="67" name="눈물 방울 6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-8337" y="6963505"/>
            <a:ext cx="251992" cy="230832"/>
            <a:chOff x="4414343" y="1531376"/>
            <a:chExt cx="251992" cy="230832"/>
          </a:xfrm>
        </p:grpSpPr>
        <p:sp>
          <p:nvSpPr>
            <p:cNvPr id="74" name="눈물 방울 73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637999" y="6963505"/>
            <a:ext cx="251992" cy="230832"/>
            <a:chOff x="4414343" y="1531376"/>
            <a:chExt cx="251992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5987892" y="3274063"/>
            <a:ext cx="1400176" cy="264355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699540" y="3278699"/>
            <a:ext cx="251992" cy="230832"/>
            <a:chOff x="4414343" y="1531376"/>
            <a:chExt cx="251992" cy="230832"/>
          </a:xfrm>
        </p:grpSpPr>
        <p:sp>
          <p:nvSpPr>
            <p:cNvPr id="81" name="눈물 방울 8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23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3000" y="1748632"/>
            <a:ext cx="5057774" cy="4910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379413"/>
            <a:ext cx="7885651" cy="641116"/>
          </a:xfrm>
        </p:spPr>
        <p:txBody>
          <a:bodyPr/>
          <a:lstStyle/>
          <a:p>
            <a:r>
              <a:rPr lang="en-US" altLang="ko-KR" b="1" dirty="0"/>
              <a:t>B2C ADMIN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05139"/>
              </p:ext>
            </p:extLst>
          </p:nvPr>
        </p:nvGraphicFramePr>
        <p:xfrm>
          <a:off x="1419226" y="1962145"/>
          <a:ext cx="7037387" cy="4697424"/>
        </p:xfrm>
        <a:graphic>
          <a:graphicData uri="http://schemas.openxmlformats.org/drawingml/2006/table">
            <a:tbl>
              <a:tblPr/>
              <a:tblGrid>
                <a:gridCol w="2133584">
                  <a:extLst>
                    <a:ext uri="{9D8B030D-6E8A-4147-A177-3AD203B41FA5}">
                      <a16:colId xmlns:a16="http://schemas.microsoft.com/office/drawing/2014/main" val="4181809305"/>
                    </a:ext>
                  </a:extLst>
                </a:gridCol>
                <a:gridCol w="172063">
                  <a:extLst>
                    <a:ext uri="{9D8B030D-6E8A-4147-A177-3AD203B41FA5}">
                      <a16:colId xmlns:a16="http://schemas.microsoft.com/office/drawing/2014/main" val="1162231993"/>
                    </a:ext>
                  </a:extLst>
                </a:gridCol>
                <a:gridCol w="154857">
                  <a:extLst>
                    <a:ext uri="{9D8B030D-6E8A-4147-A177-3AD203B41FA5}">
                      <a16:colId xmlns:a16="http://schemas.microsoft.com/office/drawing/2014/main" val="3368215296"/>
                    </a:ext>
                  </a:extLst>
                </a:gridCol>
                <a:gridCol w="2133584">
                  <a:extLst>
                    <a:ext uri="{9D8B030D-6E8A-4147-A177-3AD203B41FA5}">
                      <a16:colId xmlns:a16="http://schemas.microsoft.com/office/drawing/2014/main" val="2598802188"/>
                    </a:ext>
                  </a:extLst>
                </a:gridCol>
                <a:gridCol w="154857">
                  <a:extLst>
                    <a:ext uri="{9D8B030D-6E8A-4147-A177-3AD203B41FA5}">
                      <a16:colId xmlns:a16="http://schemas.microsoft.com/office/drawing/2014/main" val="3278704107"/>
                    </a:ext>
                  </a:extLst>
                </a:gridCol>
                <a:gridCol w="189270">
                  <a:extLst>
                    <a:ext uri="{9D8B030D-6E8A-4147-A177-3AD203B41FA5}">
                      <a16:colId xmlns:a16="http://schemas.microsoft.com/office/drawing/2014/main" val="3747447555"/>
                    </a:ext>
                  </a:extLst>
                </a:gridCol>
                <a:gridCol w="2099172">
                  <a:extLst>
                    <a:ext uri="{9D8B030D-6E8A-4147-A177-3AD203B41FA5}">
                      <a16:colId xmlns:a16="http://schemas.microsoft.com/office/drawing/2014/main" val="1262501779"/>
                    </a:ext>
                  </a:extLst>
                </a:gridCol>
              </a:tblGrid>
              <a:tr h="1631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173418"/>
                  </a:ext>
                </a:extLst>
              </a:tr>
              <a:tr h="13048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79154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CMS</a:t>
                      </a: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30478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29221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목록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목록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정보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2015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목록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276142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등록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등록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상세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274755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등록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3533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616300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06503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오디오북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73886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목록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71854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관리</a:t>
                      </a: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지원</a:t>
                      </a: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상세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37280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등록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877722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목록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54748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독서확인학습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25045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선택하기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630593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선긋기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03094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 회원 목록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드래그앤드롭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97940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순서배열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325455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순서대로 터치하기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021330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03845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소리내어 읽기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399088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195483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목록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1745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439622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정보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문해력 게임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031334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준비운동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20065"/>
                  </a:ext>
                </a:extLst>
              </a:tr>
              <a:tr h="16310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게임도전</a:t>
                      </a:r>
                    </a:p>
                  </a:txBody>
                  <a:tcPr marL="6524" marR="6524" marT="6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6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1537714"/>
            <a:ext cx="1400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본 </a:t>
            </a:r>
            <a:r>
              <a:rPr lang="en-US" altLang="ko-KR" sz="1100" dirty="0">
                <a:latin typeface="+mn-ea"/>
                <a:ea typeface="+mn-ea"/>
              </a:rPr>
              <a:t>SB </a:t>
            </a:r>
            <a:r>
              <a:rPr lang="ko-KR" altLang="en-US" sz="1100" dirty="0">
                <a:latin typeface="+mn-ea"/>
                <a:ea typeface="+mn-ea"/>
              </a:rPr>
              <a:t>설계 영역</a:t>
            </a:r>
          </a:p>
        </p:txBody>
      </p:sp>
    </p:spTree>
    <p:extLst>
      <p:ext uri="{BB962C8B-B14F-4D97-AF65-F5344CB8AC3E}">
        <p14:creationId xmlns:p14="http://schemas.microsoft.com/office/powerpoint/2010/main" val="405316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1365832"/>
          </a:xfrm>
        </p:spPr>
        <p:txBody>
          <a:bodyPr/>
          <a:lstStyle/>
          <a:p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공통</a:t>
            </a:r>
            <a:r>
              <a:rPr lang="en-US" altLang="ko-KR" b="1" dirty="0"/>
              <a:t>(Header, LNB, Footer)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570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ADMC0101000000M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3711219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內 버튼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미액션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초과 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 로그아웃 처리되어 로그인 화면으로 복귀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진행중이던 화면에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(A2)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생성되고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누르면 로그인 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로고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기능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Max length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제한 없음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후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 눌렀을 경우 표시되는 텍스트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입력 후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 누르면 유효성 체크 후 정상 확인 시 첫번째 메뉴로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3639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아이디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비밀번호로 등록된 관리자 계정이 없는 경우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관리자 로그인 정보를 확인해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內 버튼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미액션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초과된 상태에서 업무 버튼 클릭한 경우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세션이 종료되었습니다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화면으로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727422"/>
                  </a:ext>
                </a:extLst>
              </a:tr>
            </a:tbl>
          </a:graphicData>
        </a:graphic>
      </p:graphicFrame>
      <p:sp>
        <p:nvSpPr>
          <p:cNvPr id="1133" name="TextBox 1132">
            <a:extLst>
              <a:ext uri="{FF2B5EF4-FFF2-40B4-BE49-F238E27FC236}">
                <a16:creationId xmlns:a16="http://schemas.microsoft.com/office/drawing/2014/main" id="{6637C33E-36C0-91ED-B7BE-6B218B4A0F7E}"/>
              </a:ext>
            </a:extLst>
          </p:cNvPr>
          <p:cNvSpPr txBox="1"/>
          <p:nvPr/>
        </p:nvSpPr>
        <p:spPr>
          <a:xfrm>
            <a:off x="1982435" y="1662612"/>
            <a:ext cx="883823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LOG-IN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4" name="직사각형 1133">
            <a:extLst>
              <a:ext uri="{FF2B5EF4-FFF2-40B4-BE49-F238E27FC236}">
                <a16:creationId xmlns:a16="http://schemas.microsoft.com/office/drawing/2014/main" id="{953176E4-CAC7-BB2A-BA3C-D807ED74EAFC}"/>
              </a:ext>
            </a:extLst>
          </p:cNvPr>
          <p:cNvSpPr/>
          <p:nvPr/>
        </p:nvSpPr>
        <p:spPr bwMode="auto">
          <a:xfrm>
            <a:off x="1982435" y="2090864"/>
            <a:ext cx="3600359" cy="24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135" name="그룹 1134">
            <a:extLst>
              <a:ext uri="{FF2B5EF4-FFF2-40B4-BE49-F238E27FC236}">
                <a16:creationId xmlns:a16="http://schemas.microsoft.com/office/drawing/2014/main" id="{F7C808A1-8E0E-7EEF-2B90-26AC83B2E71E}"/>
              </a:ext>
            </a:extLst>
          </p:cNvPr>
          <p:cNvGrpSpPr/>
          <p:nvPr/>
        </p:nvGrpSpPr>
        <p:grpSpPr>
          <a:xfrm>
            <a:off x="2384757" y="2413434"/>
            <a:ext cx="2795715" cy="316548"/>
            <a:chOff x="1249366" y="1301948"/>
            <a:chExt cx="2304000" cy="261610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A2C47D94-1067-870B-A64B-6B7ADE31247C}"/>
                </a:ext>
              </a:extLst>
            </p:cNvPr>
            <p:cNvSpPr txBox="1"/>
            <p:nvPr/>
          </p:nvSpPr>
          <p:spPr>
            <a:xfrm>
              <a:off x="1254062" y="1301948"/>
              <a:ext cx="2288792" cy="2616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 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329FB306-AD78-2C96-1158-B7DACDA9BE57}"/>
                </a:ext>
              </a:extLst>
            </p:cNvPr>
            <p:cNvSpPr txBox="1"/>
            <p:nvPr/>
          </p:nvSpPr>
          <p:spPr>
            <a:xfrm>
              <a:off x="1249366" y="1304923"/>
              <a:ext cx="23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     아이디 입력</a:t>
              </a:r>
            </a:p>
          </p:txBody>
        </p:sp>
      </p:grpSp>
      <p:grpSp>
        <p:nvGrpSpPr>
          <p:cNvPr id="1139" name="그룹 1138">
            <a:extLst>
              <a:ext uri="{FF2B5EF4-FFF2-40B4-BE49-F238E27FC236}">
                <a16:creationId xmlns:a16="http://schemas.microsoft.com/office/drawing/2014/main" id="{2799303E-8FDF-02A5-D7C2-9DBA025DB918}"/>
              </a:ext>
            </a:extLst>
          </p:cNvPr>
          <p:cNvGrpSpPr/>
          <p:nvPr/>
        </p:nvGrpSpPr>
        <p:grpSpPr>
          <a:xfrm>
            <a:off x="2384757" y="3025411"/>
            <a:ext cx="2795715" cy="316548"/>
            <a:chOff x="1249366" y="1301948"/>
            <a:chExt cx="2304000" cy="261610"/>
          </a:xfrm>
        </p:grpSpPr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1C2D0C77-6868-BBE1-5BE8-4EF4E7B3D3A0}"/>
                </a:ext>
              </a:extLst>
            </p:cNvPr>
            <p:cNvSpPr txBox="1"/>
            <p:nvPr/>
          </p:nvSpPr>
          <p:spPr>
            <a:xfrm>
              <a:off x="1254062" y="1301948"/>
              <a:ext cx="2288792" cy="2616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 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6D566ECD-411B-8FD5-512A-B09F21EE1A1C}"/>
                </a:ext>
              </a:extLst>
            </p:cNvPr>
            <p:cNvSpPr txBox="1"/>
            <p:nvPr/>
          </p:nvSpPr>
          <p:spPr>
            <a:xfrm>
              <a:off x="1249366" y="1304923"/>
              <a:ext cx="23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     비밀번호 입력</a:t>
              </a:r>
            </a:p>
          </p:txBody>
        </p:sp>
      </p:grpSp>
      <p:pic>
        <p:nvPicPr>
          <p:cNvPr id="1146" name="그림 1145">
            <a:extLst>
              <a:ext uri="{FF2B5EF4-FFF2-40B4-BE49-F238E27FC236}">
                <a16:creationId xmlns:a16="http://schemas.microsoft.com/office/drawing/2014/main" id="{DFA2C369-D811-2A50-D614-5D1FE073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7" y="2478955"/>
            <a:ext cx="165333" cy="181079"/>
          </a:xfrm>
          <a:prstGeom prst="rect">
            <a:avLst/>
          </a:prstGeom>
        </p:spPr>
      </p:pic>
      <p:pic>
        <p:nvPicPr>
          <p:cNvPr id="1148" name="그림 1147">
            <a:extLst>
              <a:ext uri="{FF2B5EF4-FFF2-40B4-BE49-F238E27FC236}">
                <a16:creationId xmlns:a16="http://schemas.microsoft.com/office/drawing/2014/main" id="{23EE6784-2C58-53FB-98E9-34FF1470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64" y="3086995"/>
            <a:ext cx="181079" cy="188952"/>
          </a:xfrm>
          <a:prstGeom prst="rect">
            <a:avLst/>
          </a:prstGeom>
        </p:spPr>
      </p:pic>
      <p:sp>
        <p:nvSpPr>
          <p:cNvPr id="1149" name="직사각형 1148">
            <a:extLst>
              <a:ext uri="{FF2B5EF4-FFF2-40B4-BE49-F238E27FC236}">
                <a16:creationId xmlns:a16="http://schemas.microsoft.com/office/drawing/2014/main" id="{2E22CA55-671E-39FC-7BF1-65387AD35CC2}"/>
              </a:ext>
            </a:extLst>
          </p:cNvPr>
          <p:cNvSpPr/>
          <p:nvPr/>
        </p:nvSpPr>
        <p:spPr>
          <a:xfrm>
            <a:off x="2492014" y="3763662"/>
            <a:ext cx="2581200" cy="36000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관리자 로그인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AE3E47-10E0-4FA5-D831-2302A9836910}"/>
              </a:ext>
            </a:extLst>
          </p:cNvPr>
          <p:cNvGrpSpPr/>
          <p:nvPr/>
        </p:nvGrpSpPr>
        <p:grpSpPr>
          <a:xfrm flipH="1">
            <a:off x="3870534" y="1740699"/>
            <a:ext cx="251992" cy="230832"/>
            <a:chOff x="4414343" y="1531376"/>
            <a:chExt cx="251992" cy="230832"/>
          </a:xfrm>
        </p:grpSpPr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D721F699-6402-2814-4E5A-B1EE0C65BBA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524796-F197-4B9F-03AB-6AE5B2828FD5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B9C605-0E66-50BC-B65F-74B7621B8877}"/>
              </a:ext>
            </a:extLst>
          </p:cNvPr>
          <p:cNvGrpSpPr/>
          <p:nvPr/>
        </p:nvGrpSpPr>
        <p:grpSpPr>
          <a:xfrm flipH="1">
            <a:off x="2203170" y="3848875"/>
            <a:ext cx="251992" cy="230832"/>
            <a:chOff x="4414343" y="1531376"/>
            <a:chExt cx="251992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CE9782FD-EBE8-AE47-1BEB-99EFAA4D838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902EAB-0D4B-9D79-4636-01068881F33A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4F87AC-0950-3710-645C-AF551D8B93E2}"/>
              </a:ext>
            </a:extLst>
          </p:cNvPr>
          <p:cNvGrpSpPr/>
          <p:nvPr/>
        </p:nvGrpSpPr>
        <p:grpSpPr>
          <a:xfrm flipH="1">
            <a:off x="1967824" y="2762034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E593682A-9933-EB11-F3E8-0CE22A1EB8B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DBDEA4-C2B2-83F1-E30A-C880B6962C11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58C880-94E7-0170-CDA0-A075E20F39D8}"/>
              </a:ext>
            </a:extLst>
          </p:cNvPr>
          <p:cNvSpPr txBox="1"/>
          <p:nvPr/>
        </p:nvSpPr>
        <p:spPr>
          <a:xfrm>
            <a:off x="2313818" y="2700950"/>
            <a:ext cx="2349975" cy="253128"/>
          </a:xfrm>
          <a:prstGeom prst="rect">
            <a:avLst/>
          </a:prstGeom>
          <a:noFill/>
        </p:spPr>
        <p:txBody>
          <a:bodyPr wrap="square" lIns="108000" tIns="72000" rIns="108000" bIns="7200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아이디를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ACC9-EE49-6884-63D1-384A088D2539}"/>
              </a:ext>
            </a:extLst>
          </p:cNvPr>
          <p:cNvSpPr txBox="1"/>
          <p:nvPr/>
        </p:nvSpPr>
        <p:spPr>
          <a:xfrm>
            <a:off x="2313818" y="3311289"/>
            <a:ext cx="2349975" cy="253128"/>
          </a:xfrm>
          <a:prstGeom prst="rect">
            <a:avLst/>
          </a:prstGeom>
          <a:noFill/>
        </p:spPr>
        <p:txBody>
          <a:bodyPr wrap="square" lIns="108000" tIns="72000" rIns="108000" bIns="7200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비밀번호를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2DC687-675A-39D9-A1D7-9C04C3C3307E}"/>
              </a:ext>
            </a:extLst>
          </p:cNvPr>
          <p:cNvGrpSpPr/>
          <p:nvPr/>
        </p:nvGrpSpPr>
        <p:grpSpPr>
          <a:xfrm>
            <a:off x="3462992" y="2693116"/>
            <a:ext cx="314510" cy="230832"/>
            <a:chOff x="4383084" y="1531376"/>
            <a:chExt cx="314510" cy="230832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ECE0260F-B759-8587-1E3A-06E90AF2EFC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A165FF-F7D5-6D47-0446-61EB6F389DE6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CBD36423-F730-9C5B-EA90-92AA3B5F3A62}"/>
              </a:ext>
            </a:extLst>
          </p:cNvPr>
          <p:cNvSpPr/>
          <p:nvPr/>
        </p:nvSpPr>
        <p:spPr bwMode="auto">
          <a:xfrm>
            <a:off x="2266968" y="2569494"/>
            <a:ext cx="78895" cy="615913"/>
          </a:xfrm>
          <a:prstGeom prst="leftBracket">
            <a:avLst/>
          </a:prstGeom>
          <a:noFill/>
          <a:ln w="12700">
            <a:solidFill>
              <a:srgbClr val="FFC000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3FAC2E-BD1A-BD9C-886D-50D11898E0C3}"/>
              </a:ext>
            </a:extLst>
          </p:cNvPr>
          <p:cNvGrpSpPr/>
          <p:nvPr/>
        </p:nvGrpSpPr>
        <p:grpSpPr>
          <a:xfrm>
            <a:off x="1903479" y="3848875"/>
            <a:ext cx="333746" cy="230832"/>
            <a:chOff x="6317633" y="6116697"/>
            <a:chExt cx="333746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2DA843C2-7827-4A4C-0181-6BF14FB1D5FB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4ECC81-D358-3438-4DE3-CB9D0D9168A7}"/>
                </a:ext>
              </a:extLst>
            </p:cNvPr>
            <p:cNvSpPr/>
            <p:nvPr/>
          </p:nvSpPr>
          <p:spPr>
            <a:xfrm flipH="1">
              <a:off x="6317633" y="6116697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195DE1-3D44-173A-0A22-3AF1C681893E}"/>
              </a:ext>
            </a:extLst>
          </p:cNvPr>
          <p:cNvGrpSpPr/>
          <p:nvPr/>
        </p:nvGrpSpPr>
        <p:grpSpPr>
          <a:xfrm>
            <a:off x="7225495" y="743721"/>
            <a:ext cx="333746" cy="230832"/>
            <a:chOff x="6317633" y="6116697"/>
            <a:chExt cx="333746" cy="230832"/>
          </a:xfrm>
        </p:grpSpPr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10741837-10BC-4742-EC4B-4DC5667EE73E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199002-9EB7-93AA-4874-34C43EDB05F0}"/>
                </a:ext>
              </a:extLst>
            </p:cNvPr>
            <p:cNvSpPr/>
            <p:nvPr/>
          </p:nvSpPr>
          <p:spPr>
            <a:xfrm flipH="1">
              <a:off x="6317633" y="6116697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각 삼각형 1">
            <a:hlinkClick r:id="rId4" action="ppaction://hlinksldjump"/>
            <a:extLst>
              <a:ext uri="{FF2B5EF4-FFF2-40B4-BE49-F238E27FC236}">
                <a16:creationId xmlns:a16="http://schemas.microsoft.com/office/drawing/2014/main" id="{0F5EE625-226A-24F3-C5D8-0FA4B710F9F5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06" y="1786140"/>
            <a:ext cx="1369060" cy="1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4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565C976C-296A-8204-0333-1022A0ABC7C8}"/>
              </a:ext>
            </a:extLst>
          </p:cNvPr>
          <p:cNvSpPr/>
          <p:nvPr/>
        </p:nvSpPr>
        <p:spPr bwMode="auto">
          <a:xfrm>
            <a:off x="45194" y="593164"/>
            <a:ext cx="1332000" cy="6112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65194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Header, LNB, Footer Layout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B2C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4471893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진입 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디폴트 화면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메인 관리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 펀드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트리 영역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계정 관리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펼침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선택된 메뉴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(1~2depth)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하이라이트처리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다중 오픈 불가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다른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메뉴를 선택하면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기존에 펼쳐 있던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메뉴 영역은 닫힘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선택된 메뉴 타이틀 표시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네비게이션 영역으로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‘, 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’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화면 단계는 표시하지 않음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홈페이지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새 창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(C1)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컨펌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 및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(id)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관리자의 기관 로고 이미지 출력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기능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footer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2381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로그아웃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로그아웃 하시겠어요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세션 종료 후 로그인 화면으로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8C96149-11E2-B117-7517-748752225FF9}"/>
              </a:ext>
            </a:extLst>
          </p:cNvPr>
          <p:cNvSpPr/>
          <p:nvPr/>
        </p:nvSpPr>
        <p:spPr bwMode="auto">
          <a:xfrm>
            <a:off x="45195" y="298933"/>
            <a:ext cx="7506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BF031D-7CDF-DC87-0749-0B86DC25B35E}"/>
              </a:ext>
            </a:extLst>
          </p:cNvPr>
          <p:cNvSpPr/>
          <p:nvPr/>
        </p:nvSpPr>
        <p:spPr>
          <a:xfrm>
            <a:off x="5473867" y="348356"/>
            <a:ext cx="892562" cy="1721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u="sng" dirty="0">
                <a:solidFill>
                  <a:srgbClr val="262626"/>
                </a:solidFill>
                <a:latin typeface="+mn-ea"/>
              </a:rPr>
              <a:t>홈페이지 바로가기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0176B6-7A07-C452-D42B-00FC0DB715E7}"/>
              </a:ext>
            </a:extLst>
          </p:cNvPr>
          <p:cNvSpPr/>
          <p:nvPr/>
        </p:nvSpPr>
        <p:spPr>
          <a:xfrm>
            <a:off x="6549891" y="348356"/>
            <a:ext cx="892562" cy="172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   로그아웃</a:t>
            </a:r>
          </a:p>
        </p:txBody>
      </p:sp>
      <p:pic>
        <p:nvPicPr>
          <p:cNvPr id="1028" name="Picture 4" descr="종료 아이콘 그래픽 디자인 서식 파일 벡터, 로고, 기호, 그래픽 PNG, 일러스트 및 벡터 에 대한 무료 다운로드 - Pngtree">
            <a:extLst>
              <a:ext uri="{FF2B5EF4-FFF2-40B4-BE49-F238E27FC236}">
                <a16:creationId xmlns:a16="http://schemas.microsoft.com/office/drawing/2014/main" id="{7E1EAF7B-8AC7-91E6-9C93-C6CD5D6D3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26838" r="25170" b="26103"/>
          <a:stretch/>
        </p:blipFill>
        <p:spPr bwMode="auto">
          <a:xfrm>
            <a:off x="6693948" y="372658"/>
            <a:ext cx="132528" cy="1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9" name="그룹 1118">
            <a:extLst>
              <a:ext uri="{FF2B5EF4-FFF2-40B4-BE49-F238E27FC236}">
                <a16:creationId xmlns:a16="http://schemas.microsoft.com/office/drawing/2014/main" id="{6986A5F5-19C4-7AA3-C2A2-3EDA867724E5}"/>
              </a:ext>
            </a:extLst>
          </p:cNvPr>
          <p:cNvGrpSpPr/>
          <p:nvPr/>
        </p:nvGrpSpPr>
        <p:grpSpPr>
          <a:xfrm>
            <a:off x="118611" y="1504496"/>
            <a:ext cx="677001" cy="264419"/>
            <a:chOff x="118611" y="2562733"/>
            <a:chExt cx="677001" cy="26441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E36869-C33D-307C-6618-D6F6BF9E219F}"/>
                </a:ext>
              </a:extLst>
            </p:cNvPr>
            <p:cNvSpPr txBox="1"/>
            <p:nvPr/>
          </p:nvSpPr>
          <p:spPr>
            <a:xfrm>
              <a:off x="275671" y="2564595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권한 관리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57DC09A-A713-7B4A-49BE-3E2077B2EC18}"/>
                </a:ext>
              </a:extLst>
            </p:cNvPr>
            <p:cNvGrpSpPr/>
            <p:nvPr/>
          </p:nvGrpSpPr>
          <p:grpSpPr>
            <a:xfrm>
              <a:off x="118611" y="2562733"/>
              <a:ext cx="184731" cy="264419"/>
              <a:chOff x="1398375" y="5845256"/>
              <a:chExt cx="405488" cy="580405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42DC803-756E-D5F4-1625-070E531639F4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5D478CA4-7A3A-E6A9-4F74-34848484E9D8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42D3D1AF-3F7E-9660-3201-B6798BE16808}"/>
                    </a:ext>
                  </a:extLst>
                </p:cNvPr>
                <p:cNvCxnSpPr>
                  <a:stCxn id="126" idx="0"/>
                  <a:endCxn id="126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직선 연결선 1023">
                  <a:extLst>
                    <a:ext uri="{FF2B5EF4-FFF2-40B4-BE49-F238E27FC236}">
                      <a16:creationId xmlns:a16="http://schemas.microsoft.com/office/drawing/2014/main" id="{18303B7B-BEF9-D4B7-F829-D1383ADA3EC4}"/>
                    </a:ext>
                  </a:extLst>
                </p:cNvPr>
                <p:cNvCxnSpPr>
                  <a:stCxn id="126" idx="2"/>
                  <a:endCxn id="126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직사각형 1024">
                  <a:extLst>
                    <a:ext uri="{FF2B5EF4-FFF2-40B4-BE49-F238E27FC236}">
                      <a16:creationId xmlns:a16="http://schemas.microsoft.com/office/drawing/2014/main" id="{E34A4AAF-CD1E-BA9E-3CB9-6C26433F821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D3705C-E352-CADF-9FAE-3A4A7EAA904C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3D0D88EE-9685-7A37-3E8B-45062391082D}"/>
              </a:ext>
            </a:extLst>
          </p:cNvPr>
          <p:cNvGrpSpPr/>
          <p:nvPr/>
        </p:nvGrpSpPr>
        <p:grpSpPr>
          <a:xfrm>
            <a:off x="118611" y="2993385"/>
            <a:ext cx="439757" cy="264419"/>
            <a:chOff x="118611" y="3835885"/>
            <a:chExt cx="439757" cy="264419"/>
          </a:xfrm>
        </p:grpSpPr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CF27610F-6316-8811-C90B-A82A978A49F9}"/>
                </a:ext>
              </a:extLst>
            </p:cNvPr>
            <p:cNvSpPr txBox="1"/>
            <p:nvPr/>
          </p:nvSpPr>
          <p:spPr>
            <a:xfrm>
              <a:off x="275671" y="3837747"/>
              <a:ext cx="282697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LMS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48" name="그룹 1047">
              <a:extLst>
                <a:ext uri="{FF2B5EF4-FFF2-40B4-BE49-F238E27FC236}">
                  <a16:creationId xmlns:a16="http://schemas.microsoft.com/office/drawing/2014/main" id="{6B4D565C-307D-8FD7-493F-F1E4A6F42083}"/>
                </a:ext>
              </a:extLst>
            </p:cNvPr>
            <p:cNvGrpSpPr/>
            <p:nvPr/>
          </p:nvGrpSpPr>
          <p:grpSpPr>
            <a:xfrm>
              <a:off x="118611" y="3835885"/>
              <a:ext cx="184731" cy="264419"/>
              <a:chOff x="1398375" y="5845256"/>
              <a:chExt cx="405488" cy="580405"/>
            </a:xfrm>
          </p:grpSpPr>
          <p:grpSp>
            <p:nvGrpSpPr>
              <p:cNvPr id="1049" name="그룹 1048">
                <a:extLst>
                  <a:ext uri="{FF2B5EF4-FFF2-40B4-BE49-F238E27FC236}">
                    <a16:creationId xmlns:a16="http://schemas.microsoft.com/office/drawing/2014/main" id="{74375EFA-E1A0-BCC8-84CA-3B92FA96CDE2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51" name="타원 1050">
                  <a:extLst>
                    <a:ext uri="{FF2B5EF4-FFF2-40B4-BE49-F238E27FC236}">
                      <a16:creationId xmlns:a16="http://schemas.microsoft.com/office/drawing/2014/main" id="{48A84F11-D64A-9756-F249-C45D57C6A355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52" name="직선 연결선 1051">
                  <a:extLst>
                    <a:ext uri="{FF2B5EF4-FFF2-40B4-BE49-F238E27FC236}">
                      <a16:creationId xmlns:a16="http://schemas.microsoft.com/office/drawing/2014/main" id="{4B3A5A51-54F9-81DB-17D6-69FB2C24E9DC}"/>
                    </a:ext>
                  </a:extLst>
                </p:cNvPr>
                <p:cNvCxnSpPr>
                  <a:stCxn id="1051" idx="0"/>
                  <a:endCxn id="1051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직선 연결선 1052">
                  <a:extLst>
                    <a:ext uri="{FF2B5EF4-FFF2-40B4-BE49-F238E27FC236}">
                      <a16:creationId xmlns:a16="http://schemas.microsoft.com/office/drawing/2014/main" id="{EC5B0E4E-CAF0-4889-AAD2-1813A13E871E}"/>
                    </a:ext>
                  </a:extLst>
                </p:cNvPr>
                <p:cNvCxnSpPr>
                  <a:stCxn id="1051" idx="2"/>
                  <a:endCxn id="1051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4" name="직사각형 1053">
                  <a:extLst>
                    <a:ext uri="{FF2B5EF4-FFF2-40B4-BE49-F238E27FC236}">
                      <a16:creationId xmlns:a16="http://schemas.microsoft.com/office/drawing/2014/main" id="{536AA736-68C7-E47E-F78C-00E35BFADC17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7EAF5110-F986-D990-34D3-1BFC0311C529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3" name="그룹 1122">
            <a:extLst>
              <a:ext uri="{FF2B5EF4-FFF2-40B4-BE49-F238E27FC236}">
                <a16:creationId xmlns:a16="http://schemas.microsoft.com/office/drawing/2014/main" id="{A73D1AB2-CDB1-D187-4BE0-0FC0B54B019E}"/>
              </a:ext>
            </a:extLst>
          </p:cNvPr>
          <p:cNvGrpSpPr/>
          <p:nvPr/>
        </p:nvGrpSpPr>
        <p:grpSpPr>
          <a:xfrm>
            <a:off x="118611" y="3417769"/>
            <a:ext cx="452581" cy="264419"/>
            <a:chOff x="118611" y="4260269"/>
            <a:chExt cx="452581" cy="264419"/>
          </a:xfrm>
        </p:grpSpPr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6EA3DA99-207B-0BD4-CAAF-E387166EDA21}"/>
                </a:ext>
              </a:extLst>
            </p:cNvPr>
            <p:cNvSpPr txBox="1"/>
            <p:nvPr/>
          </p:nvSpPr>
          <p:spPr>
            <a:xfrm>
              <a:off x="275671" y="4262131"/>
              <a:ext cx="29552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CMS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57" name="그룹 1056">
              <a:extLst>
                <a:ext uri="{FF2B5EF4-FFF2-40B4-BE49-F238E27FC236}">
                  <a16:creationId xmlns:a16="http://schemas.microsoft.com/office/drawing/2014/main" id="{25784C6D-DAF5-C1F9-EA25-86B623642498}"/>
                </a:ext>
              </a:extLst>
            </p:cNvPr>
            <p:cNvGrpSpPr/>
            <p:nvPr/>
          </p:nvGrpSpPr>
          <p:grpSpPr>
            <a:xfrm>
              <a:off x="118611" y="4260269"/>
              <a:ext cx="184731" cy="264419"/>
              <a:chOff x="1398375" y="5845256"/>
              <a:chExt cx="405488" cy="580405"/>
            </a:xfrm>
          </p:grpSpPr>
          <p:grpSp>
            <p:nvGrpSpPr>
              <p:cNvPr id="1058" name="그룹 1057">
                <a:extLst>
                  <a:ext uri="{FF2B5EF4-FFF2-40B4-BE49-F238E27FC236}">
                    <a16:creationId xmlns:a16="http://schemas.microsoft.com/office/drawing/2014/main" id="{713ED5D4-2172-1BC4-3460-0674EB1F821B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60" name="타원 1059">
                  <a:extLst>
                    <a:ext uri="{FF2B5EF4-FFF2-40B4-BE49-F238E27FC236}">
                      <a16:creationId xmlns:a16="http://schemas.microsoft.com/office/drawing/2014/main" id="{2979A46F-AEDC-47C7-D8D1-EA1450D1EC02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61" name="직선 연결선 1060">
                  <a:extLst>
                    <a:ext uri="{FF2B5EF4-FFF2-40B4-BE49-F238E27FC236}">
                      <a16:creationId xmlns:a16="http://schemas.microsoft.com/office/drawing/2014/main" id="{C7C6C751-29A4-D3F3-FA87-7876190C3A52}"/>
                    </a:ext>
                  </a:extLst>
                </p:cNvPr>
                <p:cNvCxnSpPr>
                  <a:stCxn id="1060" idx="0"/>
                  <a:endCxn id="1060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직선 연결선 1061">
                  <a:extLst>
                    <a:ext uri="{FF2B5EF4-FFF2-40B4-BE49-F238E27FC236}">
                      <a16:creationId xmlns:a16="http://schemas.microsoft.com/office/drawing/2014/main" id="{C4DC2916-C65D-3BB8-C6EF-F0F252A06FA0}"/>
                    </a:ext>
                  </a:extLst>
                </p:cNvPr>
                <p:cNvCxnSpPr>
                  <a:stCxn id="1060" idx="2"/>
                  <a:endCxn id="1060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직사각형 1062">
                  <a:extLst>
                    <a:ext uri="{FF2B5EF4-FFF2-40B4-BE49-F238E27FC236}">
                      <a16:creationId xmlns:a16="http://schemas.microsoft.com/office/drawing/2014/main" id="{46EC6DF2-8975-42F1-9077-9FF717C967C9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5C5692D0-28DB-61B0-2DF8-25F8D0A85CE3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6FAEDC10-FFE0-7987-413E-98D00E7B32D9}"/>
              </a:ext>
            </a:extLst>
          </p:cNvPr>
          <p:cNvSpPr/>
          <p:nvPr/>
        </p:nvSpPr>
        <p:spPr bwMode="auto">
          <a:xfrm>
            <a:off x="45194" y="1049974"/>
            <a:ext cx="1332000" cy="262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96555A2-4153-4154-EF2E-B5AF7BF79625}"/>
              </a:ext>
            </a:extLst>
          </p:cNvPr>
          <p:cNvGrpSpPr/>
          <p:nvPr/>
        </p:nvGrpSpPr>
        <p:grpSpPr>
          <a:xfrm>
            <a:off x="118611" y="1080610"/>
            <a:ext cx="1021647" cy="264419"/>
            <a:chOff x="109646" y="871796"/>
            <a:chExt cx="1021647" cy="26441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CCA88F5-A51B-821E-A232-D206D83CF9BD}"/>
                </a:ext>
              </a:extLst>
            </p:cNvPr>
            <p:cNvSpPr txBox="1"/>
            <p:nvPr/>
          </p:nvSpPr>
          <p:spPr>
            <a:xfrm>
              <a:off x="266706" y="873658"/>
              <a:ext cx="864587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관리자 계정 관리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DEB4F97-13EB-6139-F4D3-40B6CB06EFFE}"/>
                </a:ext>
              </a:extLst>
            </p:cNvPr>
            <p:cNvGrpSpPr/>
            <p:nvPr/>
          </p:nvGrpSpPr>
          <p:grpSpPr>
            <a:xfrm>
              <a:off x="109646" y="871796"/>
              <a:ext cx="184731" cy="264419"/>
              <a:chOff x="1398375" y="5845256"/>
              <a:chExt cx="405488" cy="580405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CECD321-3D83-DB33-1196-87922C7593F5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35701D1-C96E-3DD4-A1E9-BDD331AF462C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3454DE36-FD22-C70E-74F3-46C7903DD77C}"/>
                    </a:ext>
                  </a:extLst>
                </p:cNvPr>
                <p:cNvCxnSpPr>
                  <a:stCxn id="78" idx="0"/>
                  <a:endCxn id="78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CD1E0874-6B7B-9E80-74C5-4980177AF6F0}"/>
                    </a:ext>
                  </a:extLst>
                </p:cNvPr>
                <p:cNvCxnSpPr>
                  <a:stCxn id="78" idx="2"/>
                  <a:endCxn id="78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D3781C3-2232-8043-A9FC-9D6E8463C468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17858D9-AE69-CF48-099D-A98A8F387E1B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81882D-7CC8-9B4F-751C-5722CAC50AB7}"/>
              </a:ext>
            </a:extLst>
          </p:cNvPr>
          <p:cNvGrpSpPr/>
          <p:nvPr/>
        </p:nvGrpSpPr>
        <p:grpSpPr>
          <a:xfrm rot="5400000" flipH="1" flipV="1">
            <a:off x="61930" y="764536"/>
            <a:ext cx="230832" cy="251992"/>
            <a:chOff x="4424923" y="1520796"/>
            <a:chExt cx="230832" cy="251992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537B714A-3A64-39DC-A706-34FDE5498015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AEA842-B3A8-C817-0969-F07AB5601A2B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9467EF-1AB5-1E68-FE43-CCE342A151DD}"/>
              </a:ext>
            </a:extLst>
          </p:cNvPr>
          <p:cNvGrpSpPr/>
          <p:nvPr/>
        </p:nvGrpSpPr>
        <p:grpSpPr>
          <a:xfrm rot="5400000" flipH="1" flipV="1">
            <a:off x="6094464" y="106864"/>
            <a:ext cx="230832" cy="251992"/>
            <a:chOff x="4424923" y="1520796"/>
            <a:chExt cx="230832" cy="25199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C8FAFAEC-3E64-BC1E-07A4-52D6101EE7D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4EB74CE-E317-040F-80A2-24EFC0FBDC84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58FAA4-05C4-BAB2-DC6A-804B8065151A}"/>
              </a:ext>
            </a:extLst>
          </p:cNvPr>
          <p:cNvGrpSpPr/>
          <p:nvPr/>
        </p:nvGrpSpPr>
        <p:grpSpPr>
          <a:xfrm rot="5400000" flipH="1" flipV="1">
            <a:off x="7254527" y="105884"/>
            <a:ext cx="230832" cy="251992"/>
            <a:chOff x="4424923" y="1520796"/>
            <a:chExt cx="230832" cy="25199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6A92B541-46F0-31A1-04D4-49B30645BC1A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D4B620-F528-D66E-96E9-8F9232C4838C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CDEF05-0455-D74F-7234-70D7C3298803}"/>
              </a:ext>
            </a:extLst>
          </p:cNvPr>
          <p:cNvGrpSpPr/>
          <p:nvPr/>
        </p:nvGrpSpPr>
        <p:grpSpPr>
          <a:xfrm rot="5400000">
            <a:off x="7046778" y="71303"/>
            <a:ext cx="230832" cy="325730"/>
            <a:chOff x="6369089" y="6069249"/>
            <a:chExt cx="230832" cy="325730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27DE60AB-5F7F-5818-FA47-60A5A4F2BF27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D336E75-0A85-E78E-B774-DAC79FBB135A}"/>
                </a:ext>
              </a:extLst>
            </p:cNvPr>
            <p:cNvSpPr/>
            <p:nvPr/>
          </p:nvSpPr>
          <p:spPr>
            <a:xfrm rot="16200000" flipH="1">
              <a:off x="6321640" y="6116698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67B199-DCE1-085B-7628-E9122C43E19E}"/>
              </a:ext>
            </a:extLst>
          </p:cNvPr>
          <p:cNvSpPr txBox="1"/>
          <p:nvPr/>
        </p:nvSpPr>
        <p:spPr>
          <a:xfrm>
            <a:off x="1470131" y="7080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계정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5967B2-E8F3-F06C-B93A-DE3F20077B28}"/>
              </a:ext>
            </a:extLst>
          </p:cNvPr>
          <p:cNvSpPr txBox="1"/>
          <p:nvPr/>
        </p:nvSpPr>
        <p:spPr>
          <a:xfrm>
            <a:off x="5305425" y="7541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계정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9EA90A-9A63-95A5-0BE2-2B3B9FA61726}"/>
              </a:ext>
            </a:extLst>
          </p:cNvPr>
          <p:cNvSpPr/>
          <p:nvPr/>
        </p:nvSpPr>
        <p:spPr bwMode="auto">
          <a:xfrm>
            <a:off x="1516953" y="1061479"/>
            <a:ext cx="5883972" cy="5334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조회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목록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상세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Body Area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15B932-D5F6-4686-9023-62AD9FABF290}"/>
              </a:ext>
            </a:extLst>
          </p:cNvPr>
          <p:cNvGrpSpPr/>
          <p:nvPr/>
        </p:nvGrpSpPr>
        <p:grpSpPr>
          <a:xfrm>
            <a:off x="1313176" y="2242648"/>
            <a:ext cx="251992" cy="230832"/>
            <a:chOff x="4414343" y="1531376"/>
            <a:chExt cx="251992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29F3BECD-100D-7DDC-F620-809EAD3C55D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36EE5E-4B30-B737-5090-7AAB928C9DBC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7E5894-E6D3-7207-4FD6-D61CB1C83808}"/>
              </a:ext>
            </a:extLst>
          </p:cNvPr>
          <p:cNvGrpSpPr/>
          <p:nvPr/>
        </p:nvGrpSpPr>
        <p:grpSpPr>
          <a:xfrm>
            <a:off x="2815518" y="655492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EBFD4CE3-C4A8-C90D-5F84-E0A7E94A864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FE919D-81EA-6CBC-6DD2-7431CD52B1C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BBFE75-FAED-B61F-5339-C1B9A1392AFD}"/>
              </a:ext>
            </a:extLst>
          </p:cNvPr>
          <p:cNvGrpSpPr/>
          <p:nvPr/>
        </p:nvGrpSpPr>
        <p:grpSpPr>
          <a:xfrm flipH="1">
            <a:off x="5990813" y="721869"/>
            <a:ext cx="314510" cy="230832"/>
            <a:chOff x="4383084" y="1531376"/>
            <a:chExt cx="314510" cy="230832"/>
          </a:xfrm>
        </p:grpSpPr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FD8ADC41-D84D-DAFD-943D-10D8CC18472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8F9586-B661-A2ED-2F1B-D5F291351FAF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641E73-1690-AC39-DBC0-66F4D9BA7A52}"/>
              </a:ext>
            </a:extLst>
          </p:cNvPr>
          <p:cNvGrpSpPr/>
          <p:nvPr/>
        </p:nvGrpSpPr>
        <p:grpSpPr>
          <a:xfrm>
            <a:off x="1219481" y="319000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CDBC452C-EB57-383E-68FB-8BA912C27CC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A925E8-C842-5CD9-CC5F-906904073B6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5288" y="346065"/>
            <a:ext cx="984331" cy="211282"/>
            <a:chOff x="-1755856" y="1783652"/>
            <a:chExt cx="1641897" cy="352425"/>
          </a:xfrm>
        </p:grpSpPr>
        <p:sp>
          <p:nvSpPr>
            <p:cNvPr id="16" name="직사각형 15"/>
            <p:cNvSpPr/>
            <p:nvPr/>
          </p:nvSpPr>
          <p:spPr>
            <a:xfrm>
              <a:off x="-1745328" y="1783652"/>
              <a:ext cx="1628775" cy="352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 flipV="1">
              <a:off x="-1736806" y="1790700"/>
              <a:ext cx="1622847" cy="318743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 bwMode="auto">
            <a:xfrm>
              <a:off x="-1755856" y="1787846"/>
              <a:ext cx="1622847" cy="321597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73D1AB2-CDB1-D187-4BE0-0FC0B54B019E}"/>
              </a:ext>
            </a:extLst>
          </p:cNvPr>
          <p:cNvGrpSpPr/>
          <p:nvPr/>
        </p:nvGrpSpPr>
        <p:grpSpPr>
          <a:xfrm>
            <a:off x="118611" y="4793508"/>
            <a:ext cx="677001" cy="264419"/>
            <a:chOff x="118611" y="4260269"/>
            <a:chExt cx="677001" cy="264419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EA3DA99-207B-0BD4-CAAF-E387166EDA21}"/>
                </a:ext>
              </a:extLst>
            </p:cNvPr>
            <p:cNvSpPr txBox="1"/>
            <p:nvPr/>
          </p:nvSpPr>
          <p:spPr>
            <a:xfrm>
              <a:off x="275671" y="4262131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고객 지원</a:t>
              </a: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5784C6D-DAF5-C1F9-EA25-86B623642498}"/>
                </a:ext>
              </a:extLst>
            </p:cNvPr>
            <p:cNvGrpSpPr/>
            <p:nvPr/>
          </p:nvGrpSpPr>
          <p:grpSpPr>
            <a:xfrm>
              <a:off x="118611" y="4260269"/>
              <a:ext cx="184731" cy="264419"/>
              <a:chOff x="1398375" y="5845256"/>
              <a:chExt cx="405488" cy="580405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713ED5D4-2172-1BC4-3460-0674EB1F821B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2979A46F-AEDC-47C7-D8D1-EA1450D1EC02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C7C6C751-29A4-D3F3-FA87-7876190C3A52}"/>
                    </a:ext>
                  </a:extLst>
                </p:cNvPr>
                <p:cNvCxnSpPr>
                  <a:stCxn id="163" idx="0"/>
                  <a:endCxn id="163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C4DC2916-C65D-3BB8-C6EF-F0F252A06FA0}"/>
                    </a:ext>
                  </a:extLst>
                </p:cNvPr>
                <p:cNvCxnSpPr>
                  <a:stCxn id="163" idx="2"/>
                  <a:endCxn id="163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46EC6DF2-8975-42F1-9077-9FF717C967C9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C5692D0-28DB-61B0-2DF8-25F8D0A85CE3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A336D65-C093-EEA9-E55E-4C91BC92FBC2}"/>
              </a:ext>
            </a:extLst>
          </p:cNvPr>
          <p:cNvSpPr txBox="1"/>
          <p:nvPr/>
        </p:nvSpPr>
        <p:spPr>
          <a:xfrm>
            <a:off x="239930" y="2416406"/>
            <a:ext cx="119324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 목록</a:t>
            </a:r>
            <a:endParaRPr lang="en-US" altLang="ko-KR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탈퇴 회원 목록</a:t>
            </a:r>
          </a:p>
        </p:txBody>
      </p:sp>
      <p:sp>
        <p:nvSpPr>
          <p:cNvPr id="168" name="덧셈 기호 116">
            <a:extLst>
              <a:ext uri="{FF2B5EF4-FFF2-40B4-BE49-F238E27FC236}">
                <a16:creationId xmlns:a16="http://schemas.microsoft.com/office/drawing/2014/main" id="{DA8C10DE-8182-9A6A-F483-10F552746257}"/>
              </a:ext>
            </a:extLst>
          </p:cNvPr>
          <p:cNvSpPr/>
          <p:nvPr/>
        </p:nvSpPr>
        <p:spPr bwMode="auto">
          <a:xfrm>
            <a:off x="1171561" y="2330061"/>
            <a:ext cx="135236" cy="8397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A82CAAC-9C5D-11BB-F299-F2ADA2C83972}"/>
              </a:ext>
            </a:extLst>
          </p:cNvPr>
          <p:cNvSpPr/>
          <p:nvPr/>
        </p:nvSpPr>
        <p:spPr bwMode="auto">
          <a:xfrm>
            <a:off x="1377194" y="6506218"/>
            <a:ext cx="6174001" cy="1967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Copyright©2023 </a:t>
            </a:r>
            <a:r>
              <a:rPr lang="en-US" altLang="ko-KR" sz="700" b="1" i="0" dirty="0" err="1">
                <a:solidFill>
                  <a:srgbClr val="444444"/>
                </a:solidFill>
                <a:effectLst/>
                <a:latin typeface="+mn-ea"/>
                <a:ea typeface="+mn-ea"/>
              </a:rPr>
              <a:t>EveryBookclub</a:t>
            </a:r>
            <a:r>
              <a:rPr lang="en-US" altLang="ko-KR" sz="7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700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 All rights reserved.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F832B6F-BDD1-E173-EF1C-383250A8DCCA}"/>
              </a:ext>
            </a:extLst>
          </p:cNvPr>
          <p:cNvGrpSpPr/>
          <p:nvPr/>
        </p:nvGrpSpPr>
        <p:grpSpPr>
          <a:xfrm>
            <a:off x="118611" y="2277666"/>
            <a:ext cx="677001" cy="264419"/>
            <a:chOff x="118611" y="2987117"/>
            <a:chExt cx="677001" cy="26441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34ADB9F-AEE4-8D1D-A219-26B07E1BB1CD}"/>
                </a:ext>
              </a:extLst>
            </p:cNvPr>
            <p:cNvSpPr txBox="1"/>
            <p:nvPr/>
          </p:nvSpPr>
          <p:spPr>
            <a:xfrm>
              <a:off x="275671" y="2988979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회원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관리</a:t>
              </a:r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E38EE39-ECA1-793D-E5C7-4CAD5DC7FCE5}"/>
                </a:ext>
              </a:extLst>
            </p:cNvPr>
            <p:cNvGrpSpPr/>
            <p:nvPr/>
          </p:nvGrpSpPr>
          <p:grpSpPr>
            <a:xfrm>
              <a:off x="118611" y="2987117"/>
              <a:ext cx="184731" cy="264419"/>
              <a:chOff x="1398375" y="5845256"/>
              <a:chExt cx="405488" cy="580405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40937E0D-FC73-EA0B-1D32-E2FF100FCF21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F93F5B2B-9E1B-F1BA-B761-B35CA175807C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6098E408-B6DC-DF76-A593-F4D79AF8AEF1}"/>
                    </a:ext>
                  </a:extLst>
                </p:cNvPr>
                <p:cNvCxnSpPr>
                  <a:stCxn id="131" idx="0"/>
                  <a:endCxn id="131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B1744F26-D181-A81F-BC1D-50061AC77D04}"/>
                    </a:ext>
                  </a:extLst>
                </p:cNvPr>
                <p:cNvCxnSpPr>
                  <a:stCxn id="131" idx="2"/>
                  <a:endCxn id="131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9984833A-1A6F-7A8A-3291-1C008E454CB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9D034DF-A82E-70F7-9E26-9F6F2D9523FE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1BBFE75-FAED-B61F-5339-C1B9A1392AFD}"/>
              </a:ext>
            </a:extLst>
          </p:cNvPr>
          <p:cNvGrpSpPr/>
          <p:nvPr/>
        </p:nvGrpSpPr>
        <p:grpSpPr>
          <a:xfrm flipH="1">
            <a:off x="1144773" y="6489239"/>
            <a:ext cx="251992" cy="230832"/>
            <a:chOff x="4414343" y="1531376"/>
            <a:chExt cx="251992" cy="230832"/>
          </a:xfrm>
        </p:grpSpPr>
        <p:sp>
          <p:nvSpPr>
            <p:cNvPr id="139" name="눈물 방울 138">
              <a:extLst>
                <a:ext uri="{FF2B5EF4-FFF2-40B4-BE49-F238E27FC236}">
                  <a16:creationId xmlns:a16="http://schemas.microsoft.com/office/drawing/2014/main" id="{FD8ADC41-D84D-DAFD-943D-10D8CC18472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98F9586-B661-A2ED-2F1B-D5F291351FA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73D1AB2-CDB1-D187-4BE0-0FC0B54B019E}"/>
              </a:ext>
            </a:extLst>
          </p:cNvPr>
          <p:cNvGrpSpPr/>
          <p:nvPr/>
        </p:nvGrpSpPr>
        <p:grpSpPr>
          <a:xfrm>
            <a:off x="118611" y="5735213"/>
            <a:ext cx="434948" cy="264419"/>
            <a:chOff x="118611" y="4260269"/>
            <a:chExt cx="434948" cy="26441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EA3DA99-207B-0BD4-CAAF-E387166EDA21}"/>
                </a:ext>
              </a:extLst>
            </p:cNvPr>
            <p:cNvSpPr txBox="1"/>
            <p:nvPr/>
          </p:nvSpPr>
          <p:spPr>
            <a:xfrm>
              <a:off x="275671" y="4262131"/>
              <a:ext cx="277888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통계</a:t>
              </a: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5784C6D-DAF5-C1F9-EA25-86B623642498}"/>
                </a:ext>
              </a:extLst>
            </p:cNvPr>
            <p:cNvGrpSpPr/>
            <p:nvPr/>
          </p:nvGrpSpPr>
          <p:grpSpPr>
            <a:xfrm>
              <a:off x="118611" y="4260269"/>
              <a:ext cx="184731" cy="264419"/>
              <a:chOff x="1398375" y="5845256"/>
              <a:chExt cx="405488" cy="580405"/>
            </a:xfrm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713ED5D4-2172-1BC4-3460-0674EB1F821B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2979A46F-AEDC-47C7-D8D1-EA1450D1EC02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C7C6C751-29A4-D3F3-FA87-7876190C3A52}"/>
                    </a:ext>
                  </a:extLst>
                </p:cNvPr>
                <p:cNvCxnSpPr>
                  <a:stCxn id="144" idx="0"/>
                  <a:endCxn id="144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C4DC2916-C65D-3BB8-C6EF-F0F252A06FA0}"/>
                    </a:ext>
                  </a:extLst>
                </p:cNvPr>
                <p:cNvCxnSpPr>
                  <a:stCxn id="144" idx="2"/>
                  <a:endCxn id="144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46EC6DF2-8975-42F1-9077-9FF717C967C9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5692D0-28DB-61B0-2DF8-25F8D0A85CE3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36D65-C093-EEA9-E55E-4C91BC92FBC2}"/>
              </a:ext>
            </a:extLst>
          </p:cNvPr>
          <p:cNvSpPr txBox="1"/>
          <p:nvPr/>
        </p:nvSpPr>
        <p:spPr>
          <a:xfrm>
            <a:off x="211940" y="3635572"/>
            <a:ext cx="1193244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ko-KR" altLang="en-US" sz="800" b="1" u="sng" dirty="0" smtClean="0">
                <a:solidFill>
                  <a:srgbClr val="002060"/>
                </a:solidFill>
                <a:latin typeface="+mn-ea"/>
                <a:ea typeface="+mn-ea"/>
              </a:rPr>
              <a:t>도서</a:t>
            </a:r>
            <a:endParaRPr lang="en-US" altLang="ko-KR" sz="800" b="1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ko-KR" altLang="en-US" sz="800" u="sng" dirty="0" smtClean="0">
                <a:solidFill>
                  <a:srgbClr val="002060"/>
                </a:solidFill>
                <a:latin typeface="+mn-ea"/>
                <a:ea typeface="+mn-ea"/>
              </a:rPr>
              <a:t>이북</a:t>
            </a:r>
            <a:endParaRPr lang="en-US" altLang="ko-KR" sz="800" u="sng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독서확인학습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소리내어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읽기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문해력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게임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4" name="덧셈 기호 116">
            <a:extLst>
              <a:ext uri="{FF2B5EF4-FFF2-40B4-BE49-F238E27FC236}">
                <a16:creationId xmlns:a16="http://schemas.microsoft.com/office/drawing/2014/main" id="{DA8C10DE-8182-9A6A-F483-10F552746257}"/>
              </a:ext>
            </a:extLst>
          </p:cNvPr>
          <p:cNvSpPr/>
          <p:nvPr/>
        </p:nvSpPr>
        <p:spPr bwMode="auto">
          <a:xfrm>
            <a:off x="1171561" y="3482586"/>
            <a:ext cx="135236" cy="8397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5" name="덧셈 기호 116">
            <a:extLst>
              <a:ext uri="{FF2B5EF4-FFF2-40B4-BE49-F238E27FC236}">
                <a16:creationId xmlns:a16="http://schemas.microsoft.com/office/drawing/2014/main" id="{DA8C10DE-8182-9A6A-F483-10F552746257}"/>
              </a:ext>
            </a:extLst>
          </p:cNvPr>
          <p:cNvSpPr/>
          <p:nvPr/>
        </p:nvSpPr>
        <p:spPr bwMode="auto">
          <a:xfrm>
            <a:off x="1181086" y="4835136"/>
            <a:ext cx="135236" cy="8397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A336D65-C093-EEA9-E55E-4C91BC92FBC2}"/>
              </a:ext>
            </a:extLst>
          </p:cNvPr>
          <p:cNvSpPr txBox="1"/>
          <p:nvPr/>
        </p:nvSpPr>
        <p:spPr>
          <a:xfrm>
            <a:off x="239930" y="5027331"/>
            <a:ext cx="1193244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공지사항</a:t>
            </a:r>
            <a:endParaRPr lang="en-US" altLang="ko-KR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FAQ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336D65-C093-EEA9-E55E-4C91BC92FBC2}"/>
              </a:ext>
            </a:extLst>
          </p:cNvPr>
          <p:cNvSpPr txBox="1"/>
          <p:nvPr/>
        </p:nvSpPr>
        <p:spPr>
          <a:xfrm>
            <a:off x="214298" y="1691226"/>
            <a:ext cx="119324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권한 관리</a:t>
            </a:r>
            <a:endParaRPr lang="en-US" altLang="ko-KR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권한 설정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1" name="덧셈 기호 116">
            <a:extLst>
              <a:ext uri="{FF2B5EF4-FFF2-40B4-BE49-F238E27FC236}">
                <a16:creationId xmlns:a16="http://schemas.microsoft.com/office/drawing/2014/main" id="{DA8C10DE-8182-9A6A-F483-10F552746257}"/>
              </a:ext>
            </a:extLst>
          </p:cNvPr>
          <p:cNvSpPr/>
          <p:nvPr/>
        </p:nvSpPr>
        <p:spPr bwMode="auto">
          <a:xfrm>
            <a:off x="1200136" y="1558536"/>
            <a:ext cx="135236" cy="8397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7898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024" y="-23258"/>
            <a:ext cx="995566" cy="283906"/>
          </a:xfrm>
          <a:prstGeom prst="rect">
            <a:avLst/>
          </a:prstGeom>
          <a:noFill/>
        </p:spPr>
        <p:txBody>
          <a:bodyPr wrap="none" lIns="108000" tIns="72000" rIns="108000" bIns="72000" anchor="t" anchorCtr="0">
            <a:spAutoFit/>
          </a:bodyPr>
          <a:lstStyle/>
          <a:p>
            <a:pPr>
              <a:spcAft>
                <a:spcPts val="554"/>
              </a:spcAft>
              <a:defRPr/>
            </a:pPr>
            <a:r>
              <a:rPr lang="ko-KR" altLang="en-US" sz="9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메뉴구조도</a:t>
            </a:r>
            <a:r>
              <a:rPr lang="en-US" altLang="ko-KR" sz="9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sz="9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024" y="458163"/>
            <a:ext cx="2632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북클럽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Admin(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관리자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메뉴구조도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66254"/>
              </p:ext>
            </p:extLst>
          </p:nvPr>
        </p:nvGraphicFramePr>
        <p:xfrm>
          <a:off x="285748" y="1114416"/>
          <a:ext cx="9334503" cy="5143508"/>
        </p:xfrm>
        <a:graphic>
          <a:graphicData uri="http://schemas.openxmlformats.org/drawingml/2006/table">
            <a:tbl>
              <a:tblPr/>
              <a:tblGrid>
                <a:gridCol w="1294718">
                  <a:extLst>
                    <a:ext uri="{9D8B030D-6E8A-4147-A177-3AD203B41FA5}">
                      <a16:colId xmlns:a16="http://schemas.microsoft.com/office/drawing/2014/main" val="2731658174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4275077562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4278267926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1452798204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900921696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567223076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2129986776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2827588940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626222703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958189790"/>
                    </a:ext>
                  </a:extLst>
                </a:gridCol>
                <a:gridCol w="448976">
                  <a:extLst>
                    <a:ext uri="{9D8B030D-6E8A-4147-A177-3AD203B41FA5}">
                      <a16:colId xmlns:a16="http://schemas.microsoft.com/office/drawing/2014/main" val="2544666633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2931445658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865200496"/>
                    </a:ext>
                  </a:extLst>
                </a:gridCol>
                <a:gridCol w="93972">
                  <a:extLst>
                    <a:ext uri="{9D8B030D-6E8A-4147-A177-3AD203B41FA5}">
                      <a16:colId xmlns:a16="http://schemas.microsoft.com/office/drawing/2014/main" val="2876867031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476750460"/>
                    </a:ext>
                  </a:extLst>
                </a:gridCol>
                <a:gridCol w="93972">
                  <a:extLst>
                    <a:ext uri="{9D8B030D-6E8A-4147-A177-3AD203B41FA5}">
                      <a16:colId xmlns:a16="http://schemas.microsoft.com/office/drawing/2014/main" val="3918479474"/>
                    </a:ext>
                  </a:extLst>
                </a:gridCol>
                <a:gridCol w="114853">
                  <a:extLst>
                    <a:ext uri="{9D8B030D-6E8A-4147-A177-3AD203B41FA5}">
                      <a16:colId xmlns:a16="http://schemas.microsoft.com/office/drawing/2014/main" val="32249663"/>
                    </a:ext>
                  </a:extLst>
                </a:gridCol>
                <a:gridCol w="1273836">
                  <a:extLst>
                    <a:ext uri="{9D8B030D-6E8A-4147-A177-3AD203B41FA5}">
                      <a16:colId xmlns:a16="http://schemas.microsoft.com/office/drawing/2014/main" val="725015189"/>
                    </a:ext>
                  </a:extLst>
                </a:gridCol>
              </a:tblGrid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B2C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26318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3267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323859"/>
                  </a:ext>
                </a:extLst>
              </a:tr>
              <a:tr h="133598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58276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CMS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7354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1913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정보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31632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33051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상세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631097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등록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631288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77532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328706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오디오북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3943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686096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지원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상세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1750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등록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178418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등록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정보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77104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독서확인학습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8805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상세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42485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선긋기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70381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 회원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드래그앤드롭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508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순서배열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928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순서대로 터치하기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3297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525682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소리내어 읽기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936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968697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94786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01662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정보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문해력 게임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510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준비운동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37724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게임도전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115966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>
            <a:endCxn id="6" idx="2"/>
          </p:cNvCxnSpPr>
          <p:nvPr/>
        </p:nvCxnSpPr>
        <p:spPr bwMode="auto">
          <a:xfrm flipH="1">
            <a:off x="4952999" y="1215867"/>
            <a:ext cx="2" cy="5042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0732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23647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목록화면 정의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B2C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577016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화면 내 반복되는 기능은 본 장표에만 기재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메뉴화면에서는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생략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조회조건 단일선택 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라디오 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값 있음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일반적으로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’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활성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조회조건 다중선택 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체크 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값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는 전체 조회조건이 선택된 상태와 동일한 결과를 제공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 등 조회조건 인풋박스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 length,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유효성 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등록일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모든 게시물을 최신순으로 조회함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최근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1,3,6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년으로 선택 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오늘 기준으로 기간 산정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해당 기간 내 결과 목록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게시여부 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입력한 조건에 만족하는 결과 목록을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조회조건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 부적합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별도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알럿없이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모두 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일괄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 총 건수 표시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bold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정렬은 특이사항이 없는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 최신순으로 정렬함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건씩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페이지컨트롤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 등 클릭 가능한 주요 항목에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언더바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영역에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페이지컨트롤러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 등 주요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27976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2depth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1depth 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2depth </a:t>
            </a:r>
            <a:r>
              <a:rPr kumimoji="1" lang="ko-KR" alt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49124"/>
          <a:ext cx="7093604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조회조건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조회조건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888824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500927" y="2539597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8644" y="2641752"/>
            <a:ext cx="1532703" cy="149845"/>
            <a:chOff x="1418644" y="1904256"/>
            <a:chExt cx="1532703" cy="14984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6"/>
              <a:ext cx="149845" cy="149845"/>
              <a:chOff x="1420116" y="2250084"/>
              <a:chExt cx="164830" cy="164829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4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271547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878218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159905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/>
        </p:nvGraphicFramePr>
        <p:xfrm>
          <a:off x="307973" y="3244343"/>
          <a:ext cx="7105838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26929733"/>
                    </a:ext>
                  </a:extLst>
                </a:gridCol>
                <a:gridCol w="3900356">
                  <a:extLst>
                    <a:ext uri="{9D8B030D-6E8A-4147-A177-3AD203B41FA5}">
                      <a16:colId xmlns:a16="http://schemas.microsoft.com/office/drawing/2014/main" val="3077169293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1224177884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항목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항목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#2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게시여부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 값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상품명 등 주요 항목 데이터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클릭 가능한 항목에 </a:t>
                      </a: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언더바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 or N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 …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줄까지 표시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초과 시 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b="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2022.11.05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664209" y="4627009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F175584-CED9-48B1-66E8-4549C500D666}"/>
              </a:ext>
            </a:extLst>
          </p:cNvPr>
          <p:cNvGrpSpPr/>
          <p:nvPr/>
        </p:nvGrpSpPr>
        <p:grpSpPr>
          <a:xfrm>
            <a:off x="3201065" y="5497605"/>
            <a:ext cx="1306768" cy="604612"/>
            <a:chOff x="3338695" y="5265217"/>
            <a:chExt cx="1306768" cy="604612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E27ECE1-4CCD-30C2-6F05-156C5F18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11" y="5265217"/>
              <a:ext cx="321182" cy="32118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1E50E9-D7AF-523F-87F9-9F7A55389931}"/>
                </a:ext>
              </a:extLst>
            </p:cNvPr>
            <p:cNvSpPr txBox="1"/>
            <p:nvPr/>
          </p:nvSpPr>
          <p:spPr>
            <a:xfrm>
              <a:off x="3338695" y="5654385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  <a:ea typeface="+mn-ea"/>
                </a:rPr>
                <a:t>조회된 내역이 없습니다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8C05DCEB-38FC-EB9D-EB0E-6CFFB4F4F656}"/>
              </a:ext>
            </a:extLst>
          </p:cNvPr>
          <p:cNvSpPr/>
          <p:nvPr/>
        </p:nvSpPr>
        <p:spPr bwMode="auto">
          <a:xfrm>
            <a:off x="3643076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694F3BC-086B-C31E-F0FA-A342DB59E007}"/>
              </a:ext>
            </a:extLst>
          </p:cNvPr>
          <p:cNvSpPr/>
          <p:nvPr/>
        </p:nvSpPr>
        <p:spPr bwMode="auto">
          <a:xfrm>
            <a:off x="1418644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5785CE-FC32-9759-56DC-0C2F49B929E1}"/>
              </a:ext>
            </a:extLst>
          </p:cNvPr>
          <p:cNvSpPr/>
          <p:nvPr/>
        </p:nvSpPr>
        <p:spPr bwMode="auto">
          <a:xfrm>
            <a:off x="2117051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52B3B09-7F3C-24AA-A373-E23C92D98B77}"/>
              </a:ext>
            </a:extLst>
          </p:cNvPr>
          <p:cNvSpPr/>
          <p:nvPr/>
        </p:nvSpPr>
        <p:spPr bwMode="auto">
          <a:xfrm>
            <a:off x="2879303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425593-6BBD-FE76-4D92-616F7734FD99}"/>
              </a:ext>
            </a:extLst>
          </p:cNvPr>
          <p:cNvSpPr/>
          <p:nvPr/>
        </p:nvSpPr>
        <p:spPr bwMode="auto">
          <a:xfrm>
            <a:off x="3643076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804150" y="4647688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11941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AC184E-DA8B-F6A3-FB85-DCC27DC4DDDE}"/>
              </a:ext>
            </a:extLst>
          </p:cNvPr>
          <p:cNvGrpSpPr/>
          <p:nvPr/>
        </p:nvGrpSpPr>
        <p:grpSpPr>
          <a:xfrm flipH="1">
            <a:off x="101431" y="1486407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F472CFF5-6344-A7CC-568E-A7ADCE971E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F36A45-72BE-4C7D-9862-B0C34682914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F48EE-C7BE-A13A-4C19-AC68A9A80421}"/>
              </a:ext>
            </a:extLst>
          </p:cNvPr>
          <p:cNvGrpSpPr/>
          <p:nvPr/>
        </p:nvGrpSpPr>
        <p:grpSpPr>
          <a:xfrm flipH="1">
            <a:off x="101431" y="1864613"/>
            <a:ext cx="251992" cy="230832"/>
            <a:chOff x="4414343" y="1531376"/>
            <a:chExt cx="251992" cy="230832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59808020-BFD9-71BB-4E88-65A7FA2BF5A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BFCF30-56EB-38F9-AE20-7CFB9E2AA49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ED47CB-36D6-48C8-D362-317435FB1F24}"/>
              </a:ext>
            </a:extLst>
          </p:cNvPr>
          <p:cNvGrpSpPr/>
          <p:nvPr/>
        </p:nvGrpSpPr>
        <p:grpSpPr>
          <a:xfrm flipH="1">
            <a:off x="101431" y="2228978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1BCDF9F2-35D1-AB4B-86C1-BDED7CAC7F7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0271C6-DCEA-B81F-6C4A-72B1B75B58C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C873F8-6FA1-50A2-E374-25C2475C3919}"/>
              </a:ext>
            </a:extLst>
          </p:cNvPr>
          <p:cNvGrpSpPr/>
          <p:nvPr/>
        </p:nvGrpSpPr>
        <p:grpSpPr>
          <a:xfrm flipH="1">
            <a:off x="101431" y="2600048"/>
            <a:ext cx="251992" cy="230832"/>
            <a:chOff x="4414343" y="1531376"/>
            <a:chExt cx="251992" cy="230832"/>
          </a:xfrm>
        </p:grpSpPr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27DDC052-0DF7-F10C-C4B9-A210173A12EA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E18142-2E06-F7C9-31C5-52C1AC2A6C3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EAEF5E-133E-21EA-6B3F-9B1CA38CFE1C}"/>
              </a:ext>
            </a:extLst>
          </p:cNvPr>
          <p:cNvSpPr/>
          <p:nvPr/>
        </p:nvSpPr>
        <p:spPr>
          <a:xfrm>
            <a:off x="2170166" y="2228978"/>
            <a:ext cx="2894893" cy="2408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05F26D-DB22-157E-2F38-B704A1603207}"/>
              </a:ext>
            </a:extLst>
          </p:cNvPr>
          <p:cNvGrpSpPr/>
          <p:nvPr/>
        </p:nvGrpSpPr>
        <p:grpSpPr>
          <a:xfrm>
            <a:off x="5079339" y="2228978"/>
            <a:ext cx="314510" cy="230832"/>
            <a:chOff x="4383084" y="1531376"/>
            <a:chExt cx="314510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8EDCFDC7-63C8-1580-94B9-4BCD95D94A4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8FA991A-C3E1-CDA4-AD28-EDB29539D9EC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5A5E38C-8B3A-88A6-2222-0EC5C4676FA9}"/>
              </a:ext>
            </a:extLst>
          </p:cNvPr>
          <p:cNvGrpSpPr/>
          <p:nvPr/>
        </p:nvGrpSpPr>
        <p:grpSpPr>
          <a:xfrm flipH="1">
            <a:off x="6192922" y="2600699"/>
            <a:ext cx="251992" cy="230832"/>
            <a:chOff x="4414343" y="1531376"/>
            <a:chExt cx="251992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857D9B75-CE42-972E-61AE-A429184986E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779433-4CF3-ECF3-A364-DB610304B75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BDCF8-EF7E-38EC-D15E-4D592EE1B360}"/>
              </a:ext>
            </a:extLst>
          </p:cNvPr>
          <p:cNvGrpSpPr/>
          <p:nvPr/>
        </p:nvGrpSpPr>
        <p:grpSpPr>
          <a:xfrm flipH="1">
            <a:off x="101431" y="3005158"/>
            <a:ext cx="251992" cy="230832"/>
            <a:chOff x="4414343" y="1531376"/>
            <a:chExt cx="251992" cy="23083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D587E0-C3A3-EA90-BAF6-082F83E74A40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3060FDA-7FA7-D1F6-7F33-D37151A526C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61FA94-6EB7-5EDF-E8E6-FBDA1B18FAE9}"/>
              </a:ext>
            </a:extLst>
          </p:cNvPr>
          <p:cNvGrpSpPr/>
          <p:nvPr/>
        </p:nvGrpSpPr>
        <p:grpSpPr>
          <a:xfrm flipH="1">
            <a:off x="101431" y="3264572"/>
            <a:ext cx="251992" cy="230832"/>
            <a:chOff x="4414343" y="1531376"/>
            <a:chExt cx="251992" cy="230832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29ACB4FB-2312-CDF2-7BC8-F5BCFF9DAA2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0304CE-FE07-0A45-CB41-DC026D5318D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E7182-E128-E1C4-112F-1FBE0DEDF3F9}"/>
              </a:ext>
            </a:extLst>
          </p:cNvPr>
          <p:cNvGrpSpPr/>
          <p:nvPr/>
        </p:nvGrpSpPr>
        <p:grpSpPr>
          <a:xfrm>
            <a:off x="5078055" y="3528422"/>
            <a:ext cx="314510" cy="230832"/>
            <a:chOff x="4383084" y="1531376"/>
            <a:chExt cx="314510" cy="23083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CCC89B42-FA91-CAED-754B-0C74D75A642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4B70C3-4C96-4E5B-BA71-A54F41C3FE22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BBCB5B0-9C4E-F3F4-25B4-3664E9BCDA3D}"/>
              </a:ext>
            </a:extLst>
          </p:cNvPr>
          <p:cNvGrpSpPr/>
          <p:nvPr/>
        </p:nvGrpSpPr>
        <p:grpSpPr>
          <a:xfrm flipH="1">
            <a:off x="3022666" y="5871385"/>
            <a:ext cx="251992" cy="230832"/>
            <a:chOff x="4414343" y="1531376"/>
            <a:chExt cx="251992" cy="230832"/>
          </a:xfrm>
        </p:grpSpPr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2D01340A-BC0D-5CF6-9AF8-BEA9104F20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514519-3F12-3A72-5315-C94D775ABA3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2535028" y="6234228"/>
            <a:ext cx="319318" cy="230832"/>
            <a:chOff x="4380680" y="1531376"/>
            <a:chExt cx="319318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799958" y="6254144"/>
            <a:ext cx="319318" cy="230832"/>
            <a:chOff x="4380680" y="1531376"/>
            <a:chExt cx="319318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23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17944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수정화면 정의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B2C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6366420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필수 입력 항목인 경우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항목명 우측 </a:t>
                      </a: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⑤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눌렀을 때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입력여부 체크 대상임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디자인상 텍스트길이 제한이 필요한 항목의 경우에만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카운팅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 입력된 자리 수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가능한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데이터 입력 후 ⑤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눌렀을 때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유효성을 체크하여 부적합 시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(A1)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 및 인풋 우측 하단에 텍스트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항목명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부분에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알럿이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발생한 해당 항목명 표시 필수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메뉴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정의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 내 타이틀 구분이 필요한 경우 해당 영역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타이틀에 묶인 모든 항목이 필수 입력인 경우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타이틀 우측 </a:t>
                      </a: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표시 가능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타이틀에 묶인 항목의 유효성을 체크하여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또는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개라도 만족하지 않는 경우 텍스트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218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 등 주요 버튼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입력한 내용을 저장하고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(C1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Secondary Button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[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)]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내용을 저장하지 않고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(C2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b)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Negative Button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[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(C3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 하위 입력 영역 전체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hide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Front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에서도 해당 타이틀 영역은 전체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hide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24199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필수항목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이상 </a:t>
                      </a:r>
                      <a:r>
                        <a:rPr lang="ko-KR" altLang="en-US" sz="75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미입력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후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 입력항목을 확인해 주세요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 및 해당 항목에 텍스트 </a:t>
                      </a:r>
                      <a:r>
                        <a:rPr lang="ko-KR" altLang="en-US" sz="75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알럿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표시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40066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Primary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내용을 저장할까요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 후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목록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Secondary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입력중인 내용이 저장되지 않습니다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저장없이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18527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Negative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55626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33D494A9-8390-3356-39FE-7DEEEB95FB83}"/>
              </a:ext>
            </a:extLst>
          </p:cNvPr>
          <p:cNvGraphicFramePr>
            <a:graphicFrameLocks noGrp="1"/>
          </p:cNvGraphicFramePr>
          <p:nvPr/>
        </p:nvGraphicFramePr>
        <p:xfrm>
          <a:off x="309941" y="1190216"/>
          <a:ext cx="7056060" cy="131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91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431177">
                  <a:extLst>
                    <a:ext uri="{9D8B030D-6E8A-4147-A177-3AD203B41FA5}">
                      <a16:colId xmlns:a16="http://schemas.microsoft.com/office/drawing/2014/main" val="4144353953"/>
                    </a:ext>
                  </a:extLst>
                </a:gridCol>
                <a:gridCol w="1290764">
                  <a:extLst>
                    <a:ext uri="{9D8B030D-6E8A-4147-A177-3AD203B41FA5}">
                      <a16:colId xmlns:a16="http://schemas.microsoft.com/office/drawing/2014/main" val="354242991"/>
                    </a:ext>
                  </a:extLst>
                </a:gridCol>
                <a:gridCol w="2187428">
                  <a:extLst>
                    <a:ext uri="{9D8B030D-6E8A-4147-A177-3AD203B41FA5}">
                      <a16:colId xmlns:a16="http://schemas.microsoft.com/office/drawing/2014/main" val="2922302531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054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904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3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4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5033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0DF60F8-D5C0-7246-A088-7183E80892BE}"/>
              </a:ext>
            </a:extLst>
          </p:cNvPr>
          <p:cNvSpPr txBox="1"/>
          <p:nvPr/>
        </p:nvSpPr>
        <p:spPr>
          <a:xfrm>
            <a:off x="1508614" y="1242509"/>
            <a:ext cx="58320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719D27-C38B-B614-9EF4-740ECA5B4999}"/>
              </a:ext>
            </a:extLst>
          </p:cNvPr>
          <p:cNvSpPr txBox="1"/>
          <p:nvPr/>
        </p:nvSpPr>
        <p:spPr>
          <a:xfrm>
            <a:off x="1437084" y="1417468"/>
            <a:ext cx="602830" cy="268517"/>
          </a:xfrm>
          <a:prstGeom prst="rect">
            <a:avLst/>
          </a:prstGeom>
          <a:noFill/>
        </p:spPr>
        <p:txBody>
          <a:bodyPr wrap="none" lIns="108000" tIns="72000" rIns="108000" bIns="72000" rtlCol="0" anchor="t" anchorCtr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/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623E57-7E55-DF1A-435B-3B4A60B81939}"/>
              </a:ext>
            </a:extLst>
          </p:cNvPr>
          <p:cNvSpPr txBox="1"/>
          <p:nvPr/>
        </p:nvSpPr>
        <p:spPr>
          <a:xfrm>
            <a:off x="5483433" y="1461513"/>
            <a:ext cx="1854771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D04C83-1557-3C28-A052-751700CF4323}"/>
              </a:ext>
            </a:extLst>
          </p:cNvPr>
          <p:cNvSpPr txBox="1"/>
          <p:nvPr/>
        </p:nvSpPr>
        <p:spPr>
          <a:xfrm>
            <a:off x="1508614" y="1713514"/>
            <a:ext cx="5832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데이터 인풋 완료된 상태</a:t>
            </a:r>
          </a:p>
        </p:txBody>
      </p: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86882C5F-3F8E-662B-A1BB-62064CF4B731}"/>
              </a:ext>
            </a:extLst>
          </p:cNvPr>
          <p:cNvGrpSpPr/>
          <p:nvPr/>
        </p:nvGrpSpPr>
        <p:grpSpPr>
          <a:xfrm>
            <a:off x="4838541" y="5396487"/>
            <a:ext cx="2563575" cy="327273"/>
            <a:chOff x="6043832" y="2517674"/>
            <a:chExt cx="2563575" cy="327273"/>
          </a:xfrm>
        </p:grpSpPr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AD8C7088-D292-7021-271C-9A37680F4B6E}"/>
                </a:ext>
              </a:extLst>
            </p:cNvPr>
            <p:cNvSpPr/>
            <p:nvPr/>
          </p:nvSpPr>
          <p:spPr>
            <a:xfrm>
              <a:off x="7325758" y="2517674"/>
              <a:ext cx="1281649" cy="32727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저장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769059DD-D46D-69AB-B5A3-0DECC011026B}"/>
                </a:ext>
              </a:extLst>
            </p:cNvPr>
            <p:cNvSpPr/>
            <p:nvPr/>
          </p:nvSpPr>
          <p:spPr>
            <a:xfrm>
              <a:off x="6043832" y="2517674"/>
              <a:ext cx="1281649" cy="327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  <a:endPara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1A416456-6B42-1534-5D9B-8D86BD2F58F0}"/>
              </a:ext>
            </a:extLst>
          </p:cNvPr>
          <p:cNvSpPr/>
          <p:nvPr/>
        </p:nvSpPr>
        <p:spPr>
          <a:xfrm>
            <a:off x="307975" y="5396487"/>
            <a:ext cx="1281649" cy="32727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C74D567-C5A5-51D9-5E58-24990D0B64E8}"/>
              </a:ext>
            </a:extLst>
          </p:cNvPr>
          <p:cNvSpPr txBox="1"/>
          <p:nvPr/>
        </p:nvSpPr>
        <p:spPr>
          <a:xfrm>
            <a:off x="307975" y="3138537"/>
            <a:ext cx="971988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en-US" altLang="ko-KR" sz="1100" b="1" dirty="0">
                <a:latin typeface="+mn-ea"/>
                <a:ea typeface="+mn-ea"/>
              </a:rPr>
              <a:t>Sub Title</a:t>
            </a:r>
            <a:r>
              <a:rPr lang="ko-KR" altLang="en-US" sz="1100" b="1" dirty="0"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091" name="표 1090">
            <a:extLst>
              <a:ext uri="{FF2B5EF4-FFF2-40B4-BE49-F238E27FC236}">
                <a16:creationId xmlns:a16="http://schemas.microsoft.com/office/drawing/2014/main" id="{B2B4138B-320C-4100-F85D-7072426E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3441546"/>
          <a:ext cx="7094144" cy="27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36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48854296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1523996067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288674619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</a:tbl>
          </a:graphicData>
        </a:graphic>
      </p:graphicFrame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6454AB15-C9C0-D72D-A8E5-EB489DF445BD}"/>
              </a:ext>
            </a:extLst>
          </p:cNvPr>
          <p:cNvSpPr/>
          <p:nvPr/>
        </p:nvSpPr>
        <p:spPr bwMode="auto">
          <a:xfrm>
            <a:off x="750860" y="3510337"/>
            <a:ext cx="135236" cy="1352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D6C626EB-E795-DA60-1A57-E1A2D5ABDEBE}"/>
              </a:ext>
            </a:extLst>
          </p:cNvPr>
          <p:cNvSpPr/>
          <p:nvPr/>
        </p:nvSpPr>
        <p:spPr bwMode="auto">
          <a:xfrm>
            <a:off x="2513997" y="3510337"/>
            <a:ext cx="135236" cy="1352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4" name="그룹 1113">
            <a:extLst>
              <a:ext uri="{FF2B5EF4-FFF2-40B4-BE49-F238E27FC236}">
                <a16:creationId xmlns:a16="http://schemas.microsoft.com/office/drawing/2014/main" id="{39C1DD10-E261-1EE5-E0FB-5D2F3E765CE7}"/>
              </a:ext>
            </a:extLst>
          </p:cNvPr>
          <p:cNvGrpSpPr/>
          <p:nvPr/>
        </p:nvGrpSpPr>
        <p:grpSpPr>
          <a:xfrm>
            <a:off x="6069246" y="3510337"/>
            <a:ext cx="135236" cy="135236"/>
            <a:chOff x="5868877" y="2147491"/>
            <a:chExt cx="135236" cy="135236"/>
          </a:xfrm>
        </p:grpSpPr>
        <p:sp>
          <p:nvSpPr>
            <p:cNvPr id="1115" name="직사각형 1114">
              <a:extLst>
                <a:ext uri="{FF2B5EF4-FFF2-40B4-BE49-F238E27FC236}">
                  <a16:creationId xmlns:a16="http://schemas.microsoft.com/office/drawing/2014/main" id="{75BF3CC8-2EF3-7D17-B9B9-7ED8B226DCDB}"/>
                </a:ext>
              </a:extLst>
            </p:cNvPr>
            <p:cNvSpPr/>
            <p:nvPr/>
          </p:nvSpPr>
          <p:spPr bwMode="auto">
            <a:xfrm>
              <a:off x="5868877" y="2147491"/>
              <a:ext cx="135236" cy="1352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" name="L 도형 1128">
              <a:extLst>
                <a:ext uri="{FF2B5EF4-FFF2-40B4-BE49-F238E27FC236}">
                  <a16:creationId xmlns:a16="http://schemas.microsoft.com/office/drawing/2014/main" id="{E630D752-B7B3-6554-21AB-CE8F5DE26A03}"/>
                </a:ext>
              </a:extLst>
            </p:cNvPr>
            <p:cNvSpPr/>
            <p:nvPr/>
          </p:nvSpPr>
          <p:spPr bwMode="auto">
            <a:xfrm rot="18900000">
              <a:off x="5891245" y="2156739"/>
              <a:ext cx="100820" cy="83478"/>
            </a:xfrm>
            <a:prstGeom prst="corner">
              <a:avLst>
                <a:gd name="adj1" fmla="val 24602"/>
                <a:gd name="adj2" fmla="val 22744"/>
              </a:avLst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82290F3-006E-C74B-1C91-E1E7C7D8FEEB}"/>
              </a:ext>
            </a:extLst>
          </p:cNvPr>
          <p:cNvSpPr txBox="1"/>
          <p:nvPr/>
        </p:nvSpPr>
        <p:spPr>
          <a:xfrm>
            <a:off x="5047214" y="3210904"/>
            <a:ext cx="2349975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선택해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131" name="그룹 1130">
            <a:extLst>
              <a:ext uri="{FF2B5EF4-FFF2-40B4-BE49-F238E27FC236}">
                <a16:creationId xmlns:a16="http://schemas.microsoft.com/office/drawing/2014/main" id="{6D4921ED-F8C1-1480-8743-6E20FA51FF47}"/>
              </a:ext>
            </a:extLst>
          </p:cNvPr>
          <p:cNvGrpSpPr/>
          <p:nvPr/>
        </p:nvGrpSpPr>
        <p:grpSpPr>
          <a:xfrm>
            <a:off x="4291766" y="3510337"/>
            <a:ext cx="135236" cy="135236"/>
            <a:chOff x="4089078" y="2148350"/>
            <a:chExt cx="135236" cy="135236"/>
          </a:xfrm>
        </p:grpSpPr>
        <p:sp>
          <p:nvSpPr>
            <p:cNvPr id="1132" name="직사각형 1131">
              <a:extLst>
                <a:ext uri="{FF2B5EF4-FFF2-40B4-BE49-F238E27FC236}">
                  <a16:creationId xmlns:a16="http://schemas.microsoft.com/office/drawing/2014/main" id="{7A6AF66B-B6E3-6603-2119-75A8697C7029}"/>
                </a:ext>
              </a:extLst>
            </p:cNvPr>
            <p:cNvSpPr/>
            <p:nvPr/>
          </p:nvSpPr>
          <p:spPr bwMode="auto">
            <a:xfrm>
              <a:off x="4089078" y="2148350"/>
              <a:ext cx="135236" cy="1352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3" name="L 도형 1132">
              <a:extLst>
                <a:ext uri="{FF2B5EF4-FFF2-40B4-BE49-F238E27FC236}">
                  <a16:creationId xmlns:a16="http://schemas.microsoft.com/office/drawing/2014/main" id="{7A5CDA33-757E-F1CA-988D-343C68ED249E}"/>
                </a:ext>
              </a:extLst>
            </p:cNvPr>
            <p:cNvSpPr/>
            <p:nvPr/>
          </p:nvSpPr>
          <p:spPr bwMode="auto">
            <a:xfrm rot="18900000">
              <a:off x="4111446" y="2157598"/>
              <a:ext cx="100820" cy="83478"/>
            </a:xfrm>
            <a:prstGeom prst="corner">
              <a:avLst>
                <a:gd name="adj1" fmla="val 24602"/>
                <a:gd name="adj2" fmla="val 22744"/>
              </a:avLst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E6476F-03C8-A7E5-BAF1-6E8859D34C8B}"/>
              </a:ext>
            </a:extLst>
          </p:cNvPr>
          <p:cNvSpPr txBox="1"/>
          <p:nvPr/>
        </p:nvSpPr>
        <p:spPr>
          <a:xfrm>
            <a:off x="1508614" y="2009854"/>
            <a:ext cx="2340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3406E-E72E-94BE-A39E-87D46844526E}"/>
              </a:ext>
            </a:extLst>
          </p:cNvPr>
          <p:cNvSpPr txBox="1"/>
          <p:nvPr/>
        </p:nvSpPr>
        <p:spPr>
          <a:xfrm>
            <a:off x="5220005" y="2009466"/>
            <a:ext cx="2124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데이터 인풋 완료된 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E385-CF13-7164-94F4-035CD7ED9F95}"/>
              </a:ext>
            </a:extLst>
          </p:cNvPr>
          <p:cNvSpPr txBox="1"/>
          <p:nvPr/>
        </p:nvSpPr>
        <p:spPr>
          <a:xfrm>
            <a:off x="2005828" y="2266491"/>
            <a:ext cx="1854771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394893-1CC8-3857-2967-B0F3D25A7711}"/>
              </a:ext>
            </a:extLst>
          </p:cNvPr>
          <p:cNvGrpSpPr/>
          <p:nvPr/>
        </p:nvGrpSpPr>
        <p:grpSpPr>
          <a:xfrm rot="5400000" flipH="1">
            <a:off x="665853" y="1116515"/>
            <a:ext cx="230832" cy="251992"/>
            <a:chOff x="4424923" y="1520796"/>
            <a:chExt cx="230832" cy="251992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FE1D132B-5CBE-C851-41DD-F45D9BEAF7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25A936-1A56-4DF8-BBD5-315BBEC603BF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15B932-D5F6-4686-9023-62AD9FABF290}"/>
              </a:ext>
            </a:extLst>
          </p:cNvPr>
          <p:cNvGrpSpPr/>
          <p:nvPr/>
        </p:nvGrpSpPr>
        <p:grpSpPr>
          <a:xfrm>
            <a:off x="1961113" y="1432892"/>
            <a:ext cx="251992" cy="230832"/>
            <a:chOff x="4414343" y="1531376"/>
            <a:chExt cx="251992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29F3BECD-100D-7DDC-F620-809EAD3C55D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36EE5E-4B30-B737-5090-7AAB928C9DBC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4E1EC9-9251-E64C-4FBA-FCD4059A03E8}"/>
              </a:ext>
            </a:extLst>
          </p:cNvPr>
          <p:cNvGrpSpPr/>
          <p:nvPr/>
        </p:nvGrpSpPr>
        <p:grpSpPr>
          <a:xfrm flipH="1">
            <a:off x="5879750" y="1440458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A790102C-2D36-300A-83F8-DF454C00786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14DF66-251F-75BD-189F-E1FA40DFCD7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9278EF-7E57-E536-704D-F846A9363E5B}"/>
              </a:ext>
            </a:extLst>
          </p:cNvPr>
          <p:cNvGrpSpPr/>
          <p:nvPr/>
        </p:nvGrpSpPr>
        <p:grpSpPr>
          <a:xfrm flipH="1">
            <a:off x="55983" y="3155058"/>
            <a:ext cx="251992" cy="230832"/>
            <a:chOff x="4414343" y="1531376"/>
            <a:chExt cx="251992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CF65A115-2DCE-4D5A-F8AB-ADD3F08E335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FF8B88-6BF6-D3F2-17DA-810CB38CF64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A11F46-742C-DC0C-8A72-C9E86D6288E4}"/>
              </a:ext>
            </a:extLst>
          </p:cNvPr>
          <p:cNvGrpSpPr/>
          <p:nvPr/>
        </p:nvGrpSpPr>
        <p:grpSpPr>
          <a:xfrm flipH="1">
            <a:off x="5911991" y="3156837"/>
            <a:ext cx="314510" cy="230832"/>
            <a:chOff x="4383084" y="1531376"/>
            <a:chExt cx="314510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542C9886-4AC5-B59D-0791-A1057BA158F5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66909F-66D9-D80D-04D2-14F409F24B48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F07463-FCDF-D5A9-1690-1AABA87AFF12}"/>
              </a:ext>
            </a:extLst>
          </p:cNvPr>
          <p:cNvGrpSpPr/>
          <p:nvPr/>
        </p:nvGrpSpPr>
        <p:grpSpPr>
          <a:xfrm rot="5400000" flipH="1">
            <a:off x="7152089" y="5184468"/>
            <a:ext cx="230832" cy="251992"/>
            <a:chOff x="4424923" y="1520796"/>
            <a:chExt cx="230832" cy="25199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6BB3FAD4-693E-0CA3-E420-5DB6DB8ECAA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E74F60-78C7-7245-E156-168799B6D955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AB5128-2F01-F37C-DB27-465E95F113F9}"/>
              </a:ext>
            </a:extLst>
          </p:cNvPr>
          <p:cNvGrpSpPr/>
          <p:nvPr/>
        </p:nvGrpSpPr>
        <p:grpSpPr>
          <a:xfrm rot="5400000" flipH="1">
            <a:off x="5840455" y="5153209"/>
            <a:ext cx="230832" cy="314510"/>
            <a:chOff x="4424923" y="1489537"/>
            <a:chExt cx="230832" cy="314510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52A0CA84-B328-C467-B9F5-D1EB7C1652D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C83075D-397D-0443-A3C8-294D568151DB}"/>
                </a:ext>
              </a:extLst>
            </p:cNvPr>
            <p:cNvSpPr/>
            <p:nvPr/>
          </p:nvSpPr>
          <p:spPr>
            <a:xfrm rot="5400000"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43F40D-295A-A485-023B-579FCBC90049}"/>
              </a:ext>
            </a:extLst>
          </p:cNvPr>
          <p:cNvGrpSpPr/>
          <p:nvPr/>
        </p:nvGrpSpPr>
        <p:grpSpPr>
          <a:xfrm rot="5400000" flipH="1">
            <a:off x="1373520" y="5148396"/>
            <a:ext cx="230832" cy="324128"/>
            <a:chOff x="4424926" y="1484725"/>
            <a:chExt cx="230832" cy="324128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882C9C04-1855-033B-F89A-79D47720D4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7A7A85-CFFA-FA1E-4DBE-03C3A3D5DD66}"/>
                </a:ext>
              </a:extLst>
            </p:cNvPr>
            <p:cNvSpPr/>
            <p:nvPr/>
          </p:nvSpPr>
          <p:spPr>
            <a:xfrm rot="5400000">
              <a:off x="4378278" y="1531373"/>
              <a:ext cx="32412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5b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4A8A98-666F-1A9B-A20E-414FE7AB9687}"/>
              </a:ext>
            </a:extLst>
          </p:cNvPr>
          <p:cNvGrpSpPr/>
          <p:nvPr/>
        </p:nvGrpSpPr>
        <p:grpSpPr>
          <a:xfrm rot="5400000">
            <a:off x="6935439" y="5147599"/>
            <a:ext cx="230832" cy="325730"/>
            <a:chOff x="6369092" y="6069250"/>
            <a:chExt cx="230832" cy="325730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9E07059F-3B26-24C3-2A75-33567C4A8326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C62641-0103-859C-E016-2710CD4FD915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CC3905-B295-4A74-6400-92F8B6831892}"/>
              </a:ext>
            </a:extLst>
          </p:cNvPr>
          <p:cNvGrpSpPr/>
          <p:nvPr/>
        </p:nvGrpSpPr>
        <p:grpSpPr>
          <a:xfrm rot="5400000">
            <a:off x="5633710" y="5147599"/>
            <a:ext cx="230832" cy="325730"/>
            <a:chOff x="6369092" y="6069250"/>
            <a:chExt cx="230832" cy="325730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B0376D39-9CC1-1A0C-A525-13EBDC93D4CA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45BD247-AE03-2A47-CFE8-06702DF66DFC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2EC0B8-AEC8-BEE3-4ADD-63A89E80E8DD}"/>
              </a:ext>
            </a:extLst>
          </p:cNvPr>
          <p:cNvGrpSpPr/>
          <p:nvPr/>
        </p:nvGrpSpPr>
        <p:grpSpPr>
          <a:xfrm rot="5400000">
            <a:off x="1159249" y="5147599"/>
            <a:ext cx="230832" cy="325730"/>
            <a:chOff x="6369092" y="6069250"/>
            <a:chExt cx="230832" cy="325730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795BB013-620A-5A6F-E6C1-4C76C3337903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45BDC0-6B8A-816E-73FE-37E4FA0EFA40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C3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702EFEE-B0EE-AB13-CECA-AA695F08C5E5}"/>
              </a:ext>
            </a:extLst>
          </p:cNvPr>
          <p:cNvGrpSpPr/>
          <p:nvPr/>
        </p:nvGrpSpPr>
        <p:grpSpPr>
          <a:xfrm rot="5400000">
            <a:off x="6724218" y="5143593"/>
            <a:ext cx="230832" cy="333746"/>
            <a:chOff x="6369093" y="6065243"/>
            <a:chExt cx="230832" cy="33374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7A210DEF-E097-45AE-FDDA-EA3A484ED2CA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5596560-3079-BE6F-1199-9CB19BB2DD02}"/>
                </a:ext>
              </a:extLst>
            </p:cNvPr>
            <p:cNvSpPr/>
            <p:nvPr/>
          </p:nvSpPr>
          <p:spPr>
            <a:xfrm rot="16200000" flipH="1">
              <a:off x="6317636" y="6116700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00EC4C-3F1F-31F5-5A56-37D1B20D0E6F}"/>
              </a:ext>
            </a:extLst>
          </p:cNvPr>
          <p:cNvSpPr txBox="1"/>
          <p:nvPr/>
        </p:nvSpPr>
        <p:spPr>
          <a:xfrm>
            <a:off x="307972" y="4379037"/>
            <a:ext cx="203317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en-US" altLang="ko-KR" sz="1100" b="1" dirty="0">
                <a:latin typeface="+mn-ea"/>
                <a:ea typeface="+mn-ea"/>
              </a:rPr>
              <a:t>Sub Title</a:t>
            </a:r>
            <a:r>
              <a:rPr lang="ko-KR" altLang="en-US" sz="1100" b="1" dirty="0"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dd Message….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3B80651-081C-5FEE-9022-5EE5801B2409}"/>
              </a:ext>
            </a:extLst>
          </p:cNvPr>
          <p:cNvGraphicFramePr>
            <a:graphicFrameLocks noGrp="1"/>
          </p:cNvGraphicFramePr>
          <p:nvPr/>
        </p:nvGraphicFramePr>
        <p:xfrm>
          <a:off x="307971" y="4665972"/>
          <a:ext cx="7092953" cy="4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47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57606">
                  <a:extLst>
                    <a:ext uri="{9D8B030D-6E8A-4147-A177-3AD203B41FA5}">
                      <a16:colId xmlns:a16="http://schemas.microsoft.com/office/drawing/2014/main" val="41443539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타이틀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9042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4A8BFB-0C1F-3E45-8B2F-8D7E6052073D}"/>
              </a:ext>
            </a:extLst>
          </p:cNvPr>
          <p:cNvSpPr/>
          <p:nvPr/>
        </p:nvSpPr>
        <p:spPr bwMode="auto">
          <a:xfrm>
            <a:off x="6660277" y="4433812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6ABFED-282B-170A-7433-DC0C8950446C}"/>
              </a:ext>
            </a:extLst>
          </p:cNvPr>
          <p:cNvGrpSpPr/>
          <p:nvPr/>
        </p:nvGrpSpPr>
        <p:grpSpPr>
          <a:xfrm flipH="1">
            <a:off x="6386386" y="4408636"/>
            <a:ext cx="251992" cy="230832"/>
            <a:chOff x="4414343" y="1531376"/>
            <a:chExt cx="251992" cy="230832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7735FA47-11D4-789E-0AE6-08F2098C796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DA1D7C-F07A-0450-A9A4-D4B171A7B819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3D13E-70DC-E0A6-3005-4D7C26786931}"/>
              </a:ext>
            </a:extLst>
          </p:cNvPr>
          <p:cNvSpPr txBox="1"/>
          <p:nvPr/>
        </p:nvSpPr>
        <p:spPr>
          <a:xfrm>
            <a:off x="1492499" y="4705526"/>
            <a:ext cx="58572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6A8A2-CB10-C599-46F7-BDFB5AB5F5C7}"/>
              </a:ext>
            </a:extLst>
          </p:cNvPr>
          <p:cNvSpPr txBox="1"/>
          <p:nvPr/>
        </p:nvSpPr>
        <p:spPr>
          <a:xfrm>
            <a:off x="1420969" y="4880485"/>
            <a:ext cx="602830" cy="268517"/>
          </a:xfrm>
          <a:prstGeom prst="rect">
            <a:avLst/>
          </a:prstGeom>
          <a:noFill/>
        </p:spPr>
        <p:txBody>
          <a:bodyPr wrap="none" lIns="108000" tIns="72000" rIns="108000" bIns="72000" rtlCol="0" anchor="t" anchorCtr="0">
            <a:spAutoFit/>
          </a:bodyPr>
          <a:lstStyle/>
          <a:p>
            <a:pPr algn="l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 / 60</a:t>
            </a:r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자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4F0F62-A68D-72A5-1EE5-50FBC94D021D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FF339A-F95D-E5ED-E0A4-24FCDAD9F11B}"/>
                </a:ext>
              </a:extLst>
            </p:cNvPr>
            <p:cNvSpPr txBox="1"/>
            <p:nvPr/>
          </p:nvSpPr>
          <p:spPr>
            <a:xfrm>
              <a:off x="309940" y="593725"/>
              <a:ext cx="1279765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2depth </a:t>
              </a:r>
              <a:r>
                <a:rPr kumimoji="1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0C673E-8F1E-DF24-96AF-72021F170B68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1depth </a:t>
              </a:r>
              <a:r>
                <a:rPr kumimoji="1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&gt; 2depth </a:t>
              </a:r>
              <a:r>
                <a:rPr kumimoji="1" lang="ko-KR" alt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08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B2C </a:t>
            </a:r>
            <a:r>
              <a:rPr lang="ko-KR" altLang="en-US" sz="3200" b="1" dirty="0">
                <a:latin typeface="+mn-ea"/>
                <a:ea typeface="+mn-ea"/>
              </a:rPr>
              <a:t>관리자 계정 관리</a:t>
            </a:r>
          </a:p>
        </p:txBody>
      </p:sp>
    </p:spTree>
    <p:extLst>
      <p:ext uri="{BB962C8B-B14F-4D97-AF65-F5344CB8AC3E}">
        <p14:creationId xmlns:p14="http://schemas.microsoft.com/office/powerpoint/2010/main" val="316689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17445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ADMC0201000000M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93887"/>
              </p:ext>
            </p:extLst>
          </p:nvPr>
        </p:nvGraphicFramePr>
        <p:xfrm>
          <a:off x="7562672" y="283032"/>
          <a:ext cx="2307098" cy="337959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목록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조회 조건 버튼다운 선택 버튼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권한관리에서 등록한 권한 그룹 중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 조회조건 인풋박스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 length,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유효성 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 </a:t>
            </a:r>
            <a:r>
              <a:rPr lang="ko-KR" altLang="en-US" sz="1400" b="1" noProof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계정관리</a:t>
            </a: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00058"/>
              </p:ext>
            </p:extLst>
          </p:nvPr>
        </p:nvGraphicFramePr>
        <p:xfrm>
          <a:off x="307974" y="1049124"/>
          <a:ext cx="7093604" cy="159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권한 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46156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715467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75854" y="2335343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072089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  <a:endPara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11616"/>
              </p:ext>
            </p:extLst>
          </p:nvPr>
        </p:nvGraphicFramePr>
        <p:xfrm>
          <a:off x="307971" y="3244343"/>
          <a:ext cx="7067882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8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30850">
                  <a:extLst>
                    <a:ext uri="{9D8B030D-6E8A-4147-A177-3AD203B41FA5}">
                      <a16:colId xmlns:a16="http://schemas.microsoft.com/office/drawing/2014/main" val="499439833"/>
                    </a:ext>
                  </a:extLst>
                </a:gridCol>
                <a:gridCol w="862778">
                  <a:extLst>
                    <a:ext uri="{9D8B030D-6E8A-4147-A177-3AD203B41FA5}">
                      <a16:colId xmlns:a16="http://schemas.microsoft.com/office/drawing/2014/main" val="778729990"/>
                    </a:ext>
                  </a:extLst>
                </a:gridCol>
                <a:gridCol w="2236592">
                  <a:extLst>
                    <a:ext uri="{9D8B030D-6E8A-4147-A177-3AD203B41FA5}">
                      <a16:colId xmlns:a16="http://schemas.microsoft.com/office/drawing/2014/main" val="28873891"/>
                    </a:ext>
                  </a:extLst>
                </a:gridCol>
                <a:gridCol w="1148768">
                  <a:extLst>
                    <a:ext uri="{9D8B030D-6E8A-4147-A177-3AD203B41FA5}">
                      <a16:colId xmlns:a16="http://schemas.microsoft.com/office/drawing/2014/main" val="1894601138"/>
                    </a:ext>
                  </a:extLst>
                </a:gridCol>
                <a:gridCol w="1148768">
                  <a:extLst>
                    <a:ext uri="{9D8B030D-6E8A-4147-A177-3AD203B41FA5}">
                      <a16:colId xmlns:a16="http://schemas.microsoft.com/office/drawing/2014/main" val="779841843"/>
                    </a:ext>
                  </a:extLst>
                </a:gridCol>
                <a:gridCol w="1148768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CMS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CMS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aaa@aa.com</a:t>
                      </a:r>
                      <a:endParaRPr lang="ko-KR" altLang="en-US" sz="900"/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CMS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351335" y="4696446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491276" y="4719653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09529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AC184E-DA8B-F6A3-FB85-DCC27DC4DDDE}"/>
              </a:ext>
            </a:extLst>
          </p:cNvPr>
          <p:cNvGrpSpPr/>
          <p:nvPr/>
        </p:nvGrpSpPr>
        <p:grpSpPr>
          <a:xfrm flipH="1">
            <a:off x="101431" y="1405127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F472CFF5-6344-A7CC-568E-A7ADCE971E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F36A45-72BE-4C7D-9862-B0C34682914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833621" y="6254144"/>
            <a:ext cx="251992" cy="230832"/>
            <a:chOff x="4414343" y="1531376"/>
            <a:chExt cx="251992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1419019" y="1453082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198116" y="1453082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5639" y="2391945"/>
            <a:ext cx="1532703" cy="149847"/>
            <a:chOff x="1418644" y="1904256"/>
            <a:chExt cx="1532703" cy="14984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8"/>
              <a:ext cx="149845" cy="149845"/>
              <a:chOff x="1420116" y="2250086"/>
              <a:chExt cx="164830" cy="164829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6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2000" y="1120295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권한 그룹 선택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43225" y="1120295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28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23046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ADMC0202000000M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15863"/>
              </p:ext>
            </p:extLst>
          </p:nvPr>
        </p:nvGraphicFramePr>
        <p:xfrm>
          <a:off x="7562672" y="283032"/>
          <a:ext cx="2307098" cy="3242670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등록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그룹 선택 버튼다운 옵션 선택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관리에서 등록한 권한 그룹이 옵션으로 보여짐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파일 추가 완료 시 파일명이 보여짐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계정 </a:t>
            </a: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계정관리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79681"/>
              </p:ext>
            </p:extLst>
          </p:nvPr>
        </p:nvGraphicFramePr>
        <p:xfrm>
          <a:off x="307972" y="1054751"/>
          <a:ext cx="7092954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첨부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117939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권한 그룹 선택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8297" y="1117939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40609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140609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68447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5176795" y="169260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5955892" y="169260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2400823"/>
            <a:ext cx="7071898" cy="242941"/>
            <a:chOff x="-4073150" y="3716479"/>
            <a:chExt cx="7945649" cy="360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4571" y="1946935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175662" y="1093110"/>
            <a:ext cx="251992" cy="230832"/>
            <a:chOff x="4414343" y="1531376"/>
            <a:chExt cx="251992" cy="230832"/>
          </a:xfrm>
        </p:grpSpPr>
        <p:sp>
          <p:nvSpPr>
            <p:cNvPr id="112" name="눈물 방울 111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AC184E-DA8B-F6A3-FB85-DCC27DC4DDDE}"/>
              </a:ext>
            </a:extLst>
          </p:cNvPr>
          <p:cNvGrpSpPr/>
          <p:nvPr/>
        </p:nvGrpSpPr>
        <p:grpSpPr>
          <a:xfrm flipH="1">
            <a:off x="1178163" y="1935651"/>
            <a:ext cx="251992" cy="230832"/>
            <a:chOff x="4414343" y="1531376"/>
            <a:chExt cx="251992" cy="230832"/>
          </a:xfrm>
        </p:grpSpPr>
        <p:sp>
          <p:nvSpPr>
            <p:cNvPr id="131" name="눈물 방울 130">
              <a:extLst>
                <a:ext uri="{FF2B5EF4-FFF2-40B4-BE49-F238E27FC236}">
                  <a16:creationId xmlns:a16="http://schemas.microsoft.com/office/drawing/2014/main" id="{F472CFF5-6344-A7CC-568E-A7ADCE971E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2F36A45-72BE-4C7D-9862-B0C34682914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87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B2C </a:t>
            </a:r>
            <a:r>
              <a:rPr lang="ko-KR" altLang="en-US" sz="3200" b="1" dirty="0">
                <a:latin typeface="+mn-ea"/>
                <a:ea typeface="+mn-ea"/>
              </a:rPr>
              <a:t>권한 관리</a:t>
            </a:r>
          </a:p>
        </p:txBody>
      </p:sp>
    </p:spTree>
    <p:extLst>
      <p:ext uri="{BB962C8B-B14F-4D97-AF65-F5344CB8AC3E}">
        <p14:creationId xmlns:p14="http://schemas.microsoft.com/office/powerpoint/2010/main" val="2837695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ADMC0301000000M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04045"/>
              </p:ext>
            </p:extLst>
          </p:nvPr>
        </p:nvGraphicFramePr>
        <p:xfrm>
          <a:off x="7562672" y="283032"/>
          <a:ext cx="2307098" cy="3477132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 등록하고 등록된 그룹에 메뉴 권한 설정 할 수 있음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데이터 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설정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등록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49124"/>
          <a:ext cx="7093604" cy="954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409809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1706308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1757386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21301"/>
              </p:ext>
            </p:extLst>
          </p:nvPr>
        </p:nvGraphicFramePr>
        <p:xfrm>
          <a:off x="307972" y="2615492"/>
          <a:ext cx="7093605" cy="108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66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781910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1848388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  <a:gridCol w="1701441">
                  <a:extLst>
                    <a:ext uri="{9D8B030D-6E8A-4147-A177-3AD203B41FA5}">
                      <a16:colId xmlns:a16="http://schemas.microsoft.com/office/drawing/2014/main" val="69698243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권한 그룹명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수정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 권한 설정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CMS</a:t>
                      </a:r>
                      <a:r>
                        <a:rPr lang="en-US" altLang="ko-KR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CMS</a:t>
                      </a:r>
                      <a:r>
                        <a:rPr lang="en-US" altLang="ko-KR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2388407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70465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66082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082298" y="5325593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4146972" y="2882953"/>
            <a:ext cx="251992" cy="230832"/>
            <a:chOff x="4414343" y="1531376"/>
            <a:chExt cx="251992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1419019" y="113247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그룹명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650157A-5265-EE84-9AA2-2874605FBEFE}"/>
              </a:ext>
            </a:extLst>
          </p:cNvPr>
          <p:cNvSpPr/>
          <p:nvPr/>
        </p:nvSpPr>
        <p:spPr bwMode="auto">
          <a:xfrm>
            <a:off x="1449677" y="1175164"/>
            <a:ext cx="89256" cy="89257"/>
          </a:xfrm>
          <a:prstGeom prst="ellipse">
            <a:avLst/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929" y="5257135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4432627" y="2916115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4432627" y="3172591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4432627" y="3447892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13009" y="2916115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13009" y="3172591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13009" y="3447892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942383" y="2874565"/>
            <a:ext cx="251992" cy="230832"/>
            <a:chOff x="4414343" y="1531376"/>
            <a:chExt cx="251992" cy="230832"/>
          </a:xfrm>
        </p:grpSpPr>
        <p:sp>
          <p:nvSpPr>
            <p:cNvPr id="35" name="눈물 방울 34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850907" y="5321933"/>
            <a:ext cx="251992" cy="230832"/>
            <a:chOff x="4414343" y="1531376"/>
            <a:chExt cx="251992" cy="23083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170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 등록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ADMC0302000000P</a:t>
                      </a:r>
                    </a:p>
                  </a:txBody>
                  <a:tcPr marL="30480" marR="30480" marT="15240" marB="152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51860"/>
              </p:ext>
            </p:extLst>
          </p:nvPr>
        </p:nvGraphicFramePr>
        <p:xfrm>
          <a:off x="7562672" y="283032"/>
          <a:ext cx="2307098" cy="2979135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 등록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팝업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어드민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대메뉴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옵션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49124"/>
          <a:ext cx="7093604" cy="954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탈퇴일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409809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1706308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1757386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/>
        </p:nvGraphicFramePr>
        <p:xfrm>
          <a:off x="307973" y="2615492"/>
          <a:ext cx="7115170" cy="108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28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778355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3152407">
                  <a:extLst>
                    <a:ext uri="{9D8B030D-6E8A-4147-A177-3AD203B41FA5}">
                      <a16:colId xmlns:a16="http://schemas.microsoft.com/office/drawing/2014/main" val="3717889753"/>
                    </a:ext>
                  </a:extLst>
                </a:gridCol>
                <a:gridCol w="848690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  <a:gridCol w="848690">
                  <a:extLst>
                    <a:ext uri="{9D8B030D-6E8A-4147-A177-3AD203B41FA5}">
                      <a16:colId xmlns:a16="http://schemas.microsoft.com/office/drawing/2014/main" val="69698243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권한 그룹명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첫화면 메뉴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CMS</a:t>
                      </a:r>
                      <a:r>
                        <a:rPr lang="en-US" altLang="ko-KR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CMS 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슈퍼 관리자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계정 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 관리자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2388407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70465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66082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082298" y="5325593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2507798" y="5341712"/>
            <a:ext cx="319318" cy="230832"/>
            <a:chOff x="4380680" y="1531376"/>
            <a:chExt cx="319318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1419019" y="113247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그룹명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650157A-5265-EE84-9AA2-2874605FBEFE}"/>
              </a:ext>
            </a:extLst>
          </p:cNvPr>
          <p:cNvSpPr/>
          <p:nvPr/>
        </p:nvSpPr>
        <p:spPr bwMode="auto">
          <a:xfrm>
            <a:off x="1449677" y="1175164"/>
            <a:ext cx="89256" cy="89257"/>
          </a:xfrm>
          <a:prstGeom prst="ellipse">
            <a:avLst/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929" y="5257135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673932" y="2916115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673932" y="3172591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673932" y="3447892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모서리가 둥근 직사각형 21">
            <a:extLst>
              <a:ext uri="{FF2B5EF4-FFF2-40B4-BE49-F238E27FC236}">
                <a16:creationId xmlns:a16="http://schemas.microsoft.com/office/drawing/2014/main" id="{964B707B-324D-B751-8435-51CACF62D8A4}"/>
              </a:ext>
            </a:extLst>
          </p:cNvPr>
          <p:cNvSpPr/>
          <p:nvPr/>
        </p:nvSpPr>
        <p:spPr bwMode="auto">
          <a:xfrm>
            <a:off x="36230" y="285191"/>
            <a:ext cx="7521694" cy="6528184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5C8C59-F387-33C4-77F2-1B23FA7E4D0C}"/>
              </a:ext>
            </a:extLst>
          </p:cNvPr>
          <p:cNvSpPr/>
          <p:nvPr/>
        </p:nvSpPr>
        <p:spPr bwMode="auto">
          <a:xfrm>
            <a:off x="770316" y="1103031"/>
            <a:ext cx="6328367" cy="19914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3B5DF1E-98BB-6D69-036C-5F211C3C0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58" y="1313587"/>
            <a:ext cx="174856" cy="17485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DC220D-0735-094B-B72C-E98AC77308DB}"/>
              </a:ext>
            </a:extLst>
          </p:cNvPr>
          <p:cNvSpPr/>
          <p:nvPr/>
        </p:nvSpPr>
        <p:spPr>
          <a:xfrm>
            <a:off x="6089278" y="2725424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B485F60-0FE9-1831-E652-6E5EDE8B9ADD}"/>
              </a:ext>
            </a:extLst>
          </p:cNvPr>
          <p:cNvSpPr/>
          <p:nvPr/>
        </p:nvSpPr>
        <p:spPr>
          <a:xfrm>
            <a:off x="5200086" y="2725424"/>
            <a:ext cx="770324" cy="2241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20E1A0-AF8A-2C21-7886-404E72977C98}"/>
              </a:ext>
            </a:extLst>
          </p:cNvPr>
          <p:cNvSpPr txBox="1"/>
          <p:nvPr/>
        </p:nvSpPr>
        <p:spPr>
          <a:xfrm>
            <a:off x="887192" y="122120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400" b="1">
                <a:latin typeface="+mn-ea"/>
                <a:ea typeface="+mn-ea"/>
              </a:rPr>
              <a:t>권한 그룹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62A2B15-ECFA-31D0-08E4-42313FF74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95"/>
              </p:ext>
            </p:extLst>
          </p:nvPr>
        </p:nvGraphicFramePr>
        <p:xfrm>
          <a:off x="911968" y="1661665"/>
          <a:ext cx="6045061" cy="54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61">
                  <a:extLst>
                    <a:ext uri="{9D8B030D-6E8A-4147-A177-3AD203B41FA5}">
                      <a16:colId xmlns:a16="http://schemas.microsoft.com/office/drawing/2014/main" val="3155137834"/>
                    </a:ext>
                  </a:extLst>
                </a:gridCol>
                <a:gridCol w="4997600">
                  <a:extLst>
                    <a:ext uri="{9D8B030D-6E8A-4147-A177-3AD203B41FA5}">
                      <a16:colId xmlns:a16="http://schemas.microsoft.com/office/drawing/2014/main" val="2178008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권한 그룹명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5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권한 그룹 설명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62709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138C1769-6199-60F5-5D99-E32CCD94714B}"/>
              </a:ext>
            </a:extLst>
          </p:cNvPr>
          <p:cNvSpPr txBox="1"/>
          <p:nvPr/>
        </p:nvSpPr>
        <p:spPr>
          <a:xfrm>
            <a:off x="2052232" y="1697287"/>
            <a:ext cx="3042281" cy="1957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8C1769-6199-60F5-5D99-E32CCD94714B}"/>
              </a:ext>
            </a:extLst>
          </p:cNvPr>
          <p:cNvSpPr txBox="1"/>
          <p:nvPr/>
        </p:nvSpPr>
        <p:spPr>
          <a:xfrm>
            <a:off x="2052232" y="1964750"/>
            <a:ext cx="3042281" cy="1957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FDDA7D-17F4-8858-4B97-6B81D75DFE51}"/>
              </a:ext>
            </a:extLst>
          </p:cNvPr>
          <p:cNvSpPr/>
          <p:nvPr/>
        </p:nvSpPr>
        <p:spPr>
          <a:xfrm>
            <a:off x="916407" y="2725424"/>
            <a:ext cx="1031148" cy="2241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40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ADMC0303000000M</a:t>
                      </a:r>
                    </a:p>
                  </a:txBody>
                  <a:tcPr marL="30480" marR="30480" marT="15240" marB="152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설정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권한 설정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74047"/>
              </p:ext>
            </p:extLst>
          </p:nvPr>
        </p:nvGraphicFramePr>
        <p:xfrm>
          <a:off x="307971" y="1413259"/>
          <a:ext cx="5277190" cy="189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572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1722353">
                  <a:extLst>
                    <a:ext uri="{9D8B030D-6E8A-4147-A177-3AD203B41FA5}">
                      <a16:colId xmlns:a16="http://schemas.microsoft.com/office/drawing/2014/main" val="3717889753"/>
                    </a:ext>
                  </a:extLst>
                </a:gridCol>
                <a:gridCol w="1625265">
                  <a:extLst>
                    <a:ext uri="{9D8B030D-6E8A-4147-A177-3AD203B41FA5}">
                      <a16:colId xmlns:a16="http://schemas.microsoft.com/office/drawing/2014/main" val="36860173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메뉴명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 계정 관리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 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7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LMS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599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CMS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8234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고객지원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8488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8C1769-6199-60F5-5D99-E32CCD94714B}"/>
              </a:ext>
            </a:extLst>
          </p:cNvPr>
          <p:cNvSpPr txBox="1"/>
          <p:nvPr/>
        </p:nvSpPr>
        <p:spPr>
          <a:xfrm>
            <a:off x="1116281" y="1050672"/>
            <a:ext cx="2018804" cy="1938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900">
                <a:latin typeface="+mn-ea"/>
                <a:ea typeface="+mn-ea"/>
              </a:rPr>
              <a:t>CMS </a:t>
            </a:r>
            <a:r>
              <a:rPr lang="ko-KR" altLang="en-US" sz="900">
                <a:latin typeface="+mn-ea"/>
                <a:ea typeface="+mn-ea"/>
              </a:rPr>
              <a:t>관리</a:t>
            </a:r>
            <a:r>
              <a:rPr lang="en-US" altLang="ko-KR" sz="900">
                <a:latin typeface="+mn-ea"/>
                <a:ea typeface="+mn-ea"/>
              </a:rPr>
              <a:t>1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32149" y="1048659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602" y="1048659"/>
            <a:ext cx="67768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900">
                <a:latin typeface="+mn-ea"/>
                <a:ea typeface="+mn-ea"/>
              </a:rPr>
              <a:t>권한 그룹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3063" y="1743485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94787" y="1743485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13063" y="201718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94787" y="201718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13063" y="2294603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94787" y="2282066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13063" y="2555047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94787" y="2542510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13063" y="2828746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94787" y="2816209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DC220D-0735-094B-B72C-E98AC77308DB}"/>
              </a:ext>
            </a:extLst>
          </p:cNvPr>
          <p:cNvSpPr/>
          <p:nvPr/>
        </p:nvSpPr>
        <p:spPr>
          <a:xfrm>
            <a:off x="6066782" y="3769577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485F60-0FE9-1831-E652-6E5EDE8B9ADD}"/>
              </a:ext>
            </a:extLst>
          </p:cNvPr>
          <p:cNvSpPr/>
          <p:nvPr/>
        </p:nvSpPr>
        <p:spPr>
          <a:xfrm>
            <a:off x="5177590" y="3769577"/>
            <a:ext cx="770324" cy="2241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57931"/>
              </p:ext>
            </p:extLst>
          </p:nvPr>
        </p:nvGraphicFramePr>
        <p:xfrm>
          <a:off x="7562672" y="283032"/>
          <a:ext cx="2307098" cy="309636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설정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그룹에서 등록한 권한이 버튼다움으로 리스팅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어드민 대메뉴 리스팅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메뉴별로 읽기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쓰기 권한 다중 선택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첫화면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 메뉴 설정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메뉴 하나만 선택 가능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81975" y="1038106"/>
            <a:ext cx="251992" cy="230832"/>
            <a:chOff x="4414343" y="1531376"/>
            <a:chExt cx="251992" cy="230832"/>
          </a:xfrm>
        </p:grpSpPr>
        <p:sp>
          <p:nvSpPr>
            <p:cNvPr id="30" name="눈물 방울 29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911314" y="1418680"/>
            <a:ext cx="251992" cy="230832"/>
            <a:chOff x="4414343" y="1531376"/>
            <a:chExt cx="251992" cy="230832"/>
          </a:xfrm>
        </p:grpSpPr>
        <p:sp>
          <p:nvSpPr>
            <p:cNvPr id="33" name="눈물 방울 32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4306225" y="1430544"/>
            <a:ext cx="251992" cy="230832"/>
            <a:chOff x="4414343" y="1531376"/>
            <a:chExt cx="251992" cy="230832"/>
          </a:xfrm>
        </p:grpSpPr>
        <p:sp>
          <p:nvSpPr>
            <p:cNvPr id="38" name="눈물 방울 3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613063" y="310964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94787" y="3097107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1956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4400" b="1" dirty="0">
                <a:latin typeface="+mn-ea"/>
                <a:ea typeface="+mn-ea"/>
              </a:rPr>
              <a:t>B2C </a:t>
            </a:r>
            <a:r>
              <a:rPr lang="ko-KR" altLang="en-US" sz="4400" b="1" dirty="0">
                <a:latin typeface="+mn-ea"/>
                <a:ea typeface="+mn-ea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156545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1050" y="1695450"/>
            <a:ext cx="8362950" cy="2428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1050" y="4124325"/>
            <a:ext cx="2809875" cy="1809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174" y="292215"/>
            <a:ext cx="7885651" cy="641116"/>
          </a:xfrm>
        </p:spPr>
        <p:txBody>
          <a:bodyPr/>
          <a:lstStyle/>
          <a:p>
            <a:r>
              <a:rPr lang="en-US" altLang="ko-KR" b="1" dirty="0"/>
              <a:t>B2B ADMIN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6559"/>
              </p:ext>
            </p:extLst>
          </p:nvPr>
        </p:nvGraphicFramePr>
        <p:xfrm>
          <a:off x="1131888" y="1882771"/>
          <a:ext cx="7612063" cy="4060829"/>
        </p:xfrm>
        <a:graphic>
          <a:graphicData uri="http://schemas.openxmlformats.org/drawingml/2006/table">
            <a:tbl>
              <a:tblPr/>
              <a:tblGrid>
                <a:gridCol w="2291009">
                  <a:extLst>
                    <a:ext uri="{9D8B030D-6E8A-4147-A177-3AD203B41FA5}">
                      <a16:colId xmlns:a16="http://schemas.microsoft.com/office/drawing/2014/main" val="2364682922"/>
                    </a:ext>
                  </a:extLst>
                </a:gridCol>
                <a:gridCol w="184759">
                  <a:extLst>
                    <a:ext uri="{9D8B030D-6E8A-4147-A177-3AD203B41FA5}">
                      <a16:colId xmlns:a16="http://schemas.microsoft.com/office/drawing/2014/main" val="3424597726"/>
                    </a:ext>
                  </a:extLst>
                </a:gridCol>
                <a:gridCol w="184759">
                  <a:extLst>
                    <a:ext uri="{9D8B030D-6E8A-4147-A177-3AD203B41FA5}">
                      <a16:colId xmlns:a16="http://schemas.microsoft.com/office/drawing/2014/main" val="609296805"/>
                    </a:ext>
                  </a:extLst>
                </a:gridCol>
                <a:gridCol w="2291009">
                  <a:extLst>
                    <a:ext uri="{9D8B030D-6E8A-4147-A177-3AD203B41FA5}">
                      <a16:colId xmlns:a16="http://schemas.microsoft.com/office/drawing/2014/main" val="180872578"/>
                    </a:ext>
                  </a:extLst>
                </a:gridCol>
                <a:gridCol w="184759">
                  <a:extLst>
                    <a:ext uri="{9D8B030D-6E8A-4147-A177-3AD203B41FA5}">
                      <a16:colId xmlns:a16="http://schemas.microsoft.com/office/drawing/2014/main" val="988974044"/>
                    </a:ext>
                  </a:extLst>
                </a:gridCol>
                <a:gridCol w="184759">
                  <a:extLst>
                    <a:ext uri="{9D8B030D-6E8A-4147-A177-3AD203B41FA5}">
                      <a16:colId xmlns:a16="http://schemas.microsoft.com/office/drawing/2014/main" val="3159295625"/>
                    </a:ext>
                  </a:extLst>
                </a:gridCol>
                <a:gridCol w="2291009">
                  <a:extLst>
                    <a:ext uri="{9D8B030D-6E8A-4147-A177-3AD203B41FA5}">
                      <a16:colId xmlns:a16="http://schemas.microsoft.com/office/drawing/2014/main" val="2177564257"/>
                    </a:ext>
                  </a:extLst>
                </a:gridCol>
              </a:tblGrid>
              <a:tr h="241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926531"/>
                  </a:ext>
                </a:extLst>
              </a:tr>
              <a:tr h="19337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743720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관리</a:t>
                      </a: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49826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7887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목록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목록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목록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1781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5769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등록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등록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등록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05599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63640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883899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743127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관리</a:t>
                      </a: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관리</a:t>
                      </a: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9669" marR="9669" marT="96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59794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34856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목록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목록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목록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6638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47501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등록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등록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정보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73674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879296"/>
                  </a:ext>
                </a:extLst>
              </a:tr>
              <a:tr h="24171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상세</a:t>
                      </a: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9" marR="9669" marT="96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262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1050" y="1390650"/>
            <a:ext cx="1400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본</a:t>
            </a:r>
            <a:r>
              <a:rPr lang="en-US" altLang="ko-KR" sz="1100" dirty="0">
                <a:latin typeface="+mn-ea"/>
                <a:ea typeface="+mn-ea"/>
              </a:rPr>
              <a:t> SB </a:t>
            </a:r>
            <a:r>
              <a:rPr lang="ko-KR" altLang="en-US" sz="1100" dirty="0">
                <a:latin typeface="+mn-ea"/>
                <a:ea typeface="+mn-ea"/>
              </a:rPr>
              <a:t>설계 영역</a:t>
            </a:r>
          </a:p>
        </p:txBody>
      </p:sp>
    </p:spTree>
    <p:extLst>
      <p:ext uri="{BB962C8B-B14F-4D97-AF65-F5344CB8AC3E}">
        <p14:creationId xmlns:p14="http://schemas.microsoft.com/office/powerpoint/2010/main" val="2055849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66755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ADMC0401000000M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sz="1400" b="1" noProof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42191"/>
              </p:ext>
            </p:extLst>
          </p:nvPr>
        </p:nvGraphicFramePr>
        <p:xfrm>
          <a:off x="307974" y="1049124"/>
          <a:ext cx="7093604" cy="190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endParaRPr lang="en-US" altLang="ko-KR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9448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Step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46156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2312729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2673244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724322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432960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432960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68450"/>
              </p:ext>
            </p:extLst>
          </p:nvPr>
        </p:nvGraphicFramePr>
        <p:xfrm>
          <a:off x="307973" y="3244343"/>
          <a:ext cx="7115171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2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889411">
                  <a:extLst>
                    <a:ext uri="{9D8B030D-6E8A-4147-A177-3AD203B41FA5}">
                      <a16:colId xmlns:a16="http://schemas.microsoft.com/office/drawing/2014/main" val="2824167593"/>
                    </a:ext>
                  </a:extLst>
                </a:gridCol>
                <a:gridCol w="438011">
                  <a:extLst>
                    <a:ext uri="{9D8B030D-6E8A-4147-A177-3AD203B41FA5}">
                      <a16:colId xmlns:a16="http://schemas.microsoft.com/office/drawing/2014/main" val="4205315232"/>
                    </a:ext>
                  </a:extLst>
                </a:gridCol>
                <a:gridCol w="655248">
                  <a:extLst>
                    <a:ext uri="{9D8B030D-6E8A-4147-A177-3AD203B41FA5}">
                      <a16:colId xmlns:a16="http://schemas.microsoft.com/office/drawing/2014/main" val="103208389"/>
                    </a:ext>
                  </a:extLst>
                </a:gridCol>
                <a:gridCol w="917377">
                  <a:extLst>
                    <a:ext uri="{9D8B030D-6E8A-4147-A177-3AD203B41FA5}">
                      <a16:colId xmlns:a16="http://schemas.microsoft.com/office/drawing/2014/main" val="499439833"/>
                    </a:ext>
                  </a:extLst>
                </a:gridCol>
                <a:gridCol w="1876140">
                  <a:extLst>
                    <a:ext uri="{9D8B030D-6E8A-4147-A177-3AD203B41FA5}">
                      <a16:colId xmlns:a16="http://schemas.microsoft.com/office/drawing/2014/main" val="28873891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1894601138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Step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부모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부모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부모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010-1234-234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준회원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부모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010-1234-234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aaa@aa.com</a:t>
                      </a:r>
                      <a:endParaRPr lang="ko-KR" altLang="en-US" sz="900"/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401086" y="4758633"/>
            <a:ext cx="380480" cy="285713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804150" y="4779011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1419019" y="2056174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198116" y="2056174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2000" y="1734528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전체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43225" y="1734528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3057699" y="2056174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     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131392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정회원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131392"/>
            <a:ext cx="149845" cy="149845"/>
            <a:chOff x="1420116" y="2250084"/>
            <a:chExt cx="164830" cy="16482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890024" y="1131392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준회원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05226"/>
              </p:ext>
            </p:extLst>
          </p:nvPr>
        </p:nvGraphicFramePr>
        <p:xfrm>
          <a:off x="7562672" y="283032"/>
          <a:ext cx="2307098" cy="2979135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회원관리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 등급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정회원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준회원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 구분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학생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회원의 독서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 1~5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검색조건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연락처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088797"/>
            <a:ext cx="251992" cy="230832"/>
            <a:chOff x="4414343" y="1531376"/>
            <a:chExt cx="251992" cy="230832"/>
          </a:xfrm>
        </p:grpSpPr>
        <p:sp>
          <p:nvSpPr>
            <p:cNvPr id="49" name="눈물 방울 48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393068"/>
            <a:ext cx="251992" cy="230832"/>
            <a:chOff x="4414343" y="1531376"/>
            <a:chExt cx="251992" cy="230832"/>
          </a:xfrm>
        </p:grpSpPr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724115"/>
            <a:ext cx="251992" cy="230832"/>
            <a:chOff x="4414343" y="1531376"/>
            <a:chExt cx="251992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36944" y="2026911"/>
            <a:ext cx="251992" cy="230832"/>
            <a:chOff x="4414343" y="1531376"/>
            <a:chExt cx="251992" cy="230832"/>
          </a:xfrm>
        </p:grpSpPr>
        <p:sp>
          <p:nvSpPr>
            <p:cNvPr id="88" name="눈물 방울 8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484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49527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상세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ADMC0402000000M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498718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sz="1400" b="1" noProof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544884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16997"/>
              </p:ext>
            </p:extLst>
          </p:nvPr>
        </p:nvGraphicFramePr>
        <p:xfrm>
          <a:off x="307972" y="951930"/>
          <a:ext cx="7092954" cy="2253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496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</a:tblGrid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8672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부모명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                   </a:t>
                      </a: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2023-12-01</a:t>
                      </a:r>
                      <a:endParaRPr lang="ko-KR" altLang="en-US" sz="9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77753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동의여부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104242"/>
                  </a:ext>
                </a:extLst>
              </a:tr>
              <a:tr h="363053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9182"/>
                  </a:ext>
                </a:extLst>
              </a:tr>
            </a:tbl>
          </a:graphicData>
        </a:graphic>
      </p:graphicFrame>
      <p:sp>
        <p:nvSpPr>
          <p:cNvPr id="172" name="TextBox 17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00" y="978804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정회원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909255" y="990072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740389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273389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홍길동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536115"/>
            <a:ext cx="68580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latin typeface="+mn-ea"/>
                <a:ea typeface="+mn-ea"/>
              </a:rPr>
              <a:t>aaa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2473515" y="1536115"/>
            <a:ext cx="124346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226502" y="1527982"/>
            <a:ext cx="21056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561331" y="1527774"/>
            <a:ext cx="50070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aaa.com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79" y="2909931"/>
            <a:ext cx="5779369" cy="2346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3210094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9" name="표 208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74051"/>
              </p:ext>
            </p:extLst>
          </p:nvPr>
        </p:nvGraphicFramePr>
        <p:xfrm>
          <a:off x="307972" y="3449587"/>
          <a:ext cx="7092954" cy="31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6991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878774">
                  <a:extLst>
                    <a:ext uri="{9D8B030D-6E8A-4147-A177-3AD203B41FA5}">
                      <a16:colId xmlns:a16="http://schemas.microsoft.com/office/drawing/2014/main" val="245879893"/>
                    </a:ext>
                  </a:extLst>
                </a:gridCol>
                <a:gridCol w="2371726">
                  <a:extLst>
                    <a:ext uri="{9D8B030D-6E8A-4147-A177-3AD203B41FA5}">
                      <a16:colId xmlns:a16="http://schemas.microsoft.com/office/drawing/2014/main" val="3097890857"/>
                    </a:ext>
                  </a:extLst>
                </a:gridCol>
              </a:tblGrid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Step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Book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학생사진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Image.jpg</a:t>
                      </a: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369508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10482"/>
                  </a:ext>
                </a:extLst>
              </a:tr>
              <a:tr h="43131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 단계 등록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변경 이력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98"/>
                  </a:ext>
                </a:extLst>
              </a:tr>
              <a:tr h="43131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B2B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 이력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3916"/>
                  </a:ext>
                </a:extLst>
              </a:tr>
            </a:tbl>
          </a:graphicData>
        </a:graphic>
      </p:graphicFrame>
      <p:sp>
        <p:nvSpPr>
          <p:cNvPr id="210" name="TextBox 20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3766155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latin typeface="+mn-ea"/>
                <a:ea typeface="+mn-ea"/>
              </a:rPr>
              <a:t>1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921146" y="3777423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878" y="3494755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홍동길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097426" y="3766155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latin typeface="+mn-ea"/>
                <a:ea typeface="+mn-ea"/>
              </a:rPr>
              <a:t>1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489681" y="3777423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4040077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2023-12-01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372" y="4585407"/>
            <a:ext cx="5783447" cy="2428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1311" y="1793770"/>
            <a:ext cx="1624577" cy="195973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비밀번호 초기화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27516"/>
              </p:ext>
            </p:extLst>
          </p:nvPr>
        </p:nvGraphicFramePr>
        <p:xfrm>
          <a:off x="1529386" y="4999813"/>
          <a:ext cx="5752688" cy="64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714">
                  <a:extLst>
                    <a:ext uri="{9D8B030D-6E8A-4147-A177-3AD203B41FA5}">
                      <a16:colId xmlns:a16="http://schemas.microsoft.com/office/drawing/2014/main" val="419309162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75307168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26186879"/>
                    </a:ext>
                  </a:extLst>
                </a:gridCol>
                <a:gridCol w="2557674">
                  <a:extLst>
                    <a:ext uri="{9D8B030D-6E8A-4147-A177-3AD203B41FA5}">
                      <a16:colId xmlns:a16="http://schemas.microsoft.com/office/drawing/2014/main" val="3549447694"/>
                    </a:ext>
                  </a:extLst>
                </a:gridCol>
              </a:tblGrid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변경일시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12206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2023-12-01 14:00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498315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2023-11-01 12:00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66483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8500" y="6949859"/>
            <a:ext cx="7071898" cy="217914"/>
            <a:chOff x="-4073150" y="3716479"/>
            <a:chExt cx="7945649" cy="360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aphicFrame>
        <p:nvGraphicFramePr>
          <p:cNvPr id="45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48925"/>
              </p:ext>
            </p:extLst>
          </p:nvPr>
        </p:nvGraphicFramePr>
        <p:xfrm>
          <a:off x="7562672" y="283032"/>
          <a:ext cx="2307098" cy="6729369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회원관리 회원 상세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회원등급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정회원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준회원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초기화 클릭 시 회원 이메일로 초기화된 비밀번호 안내 전송됨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부모가 등록한 학생 사진 파일명이 보여지고 클릭시 해당 이미지가 브라우저 팝업으로 보여진다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 등록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정회원 가입 시 등록한 학생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step, book,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 변경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프론트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web/app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부모페이지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 변경에서 신청한 학생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step, book,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변경일시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정회원에서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B2C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전환된 경우 보여짐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소속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Step/Book: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step, book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변경일시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(C2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 초기화 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 초기화 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 초기화 메일 전송 후 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데이터 삭제 범위는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회원 개인정보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자녀 학생 개인정보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학습내역이며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해당 데이터에 대한 복구 처리는 하지 않는다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기간 한정 보존 범위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전자상거래법 기준 기간 동안 주문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결제 내역은 보존한다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By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서비스정책서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6Page: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회원 탈퇴 시 정보 삭제 범위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8215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00682"/>
              </p:ext>
            </p:extLst>
          </p:nvPr>
        </p:nvGraphicFramePr>
        <p:xfrm>
          <a:off x="1529386" y="5827680"/>
          <a:ext cx="5752689" cy="64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7536">
                  <a:extLst>
                    <a:ext uri="{9D8B030D-6E8A-4147-A177-3AD203B41FA5}">
                      <a16:colId xmlns:a16="http://schemas.microsoft.com/office/drawing/2014/main" val="4193091621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3104554905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753071683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226186879"/>
                    </a:ext>
                  </a:extLst>
                </a:gridCol>
                <a:gridCol w="2116186">
                  <a:extLst>
                    <a:ext uri="{9D8B030D-6E8A-4147-A177-3AD203B41FA5}">
                      <a16:colId xmlns:a16="http://schemas.microsoft.com/office/drawing/2014/main" val="3549447694"/>
                    </a:ext>
                  </a:extLst>
                </a:gridCol>
              </a:tblGrid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변경일시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12206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MKB_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목동점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2023-12-01 14:00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498315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MKB_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대치점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2023-11-01 12:00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6648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208034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201391" y="2636123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동의안함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509962" y="2636123"/>
            <a:ext cx="149845" cy="149845"/>
            <a:chOff x="1420116" y="2250084"/>
            <a:chExt cx="164830" cy="16482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동의함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29258" y="966980"/>
            <a:ext cx="251992" cy="230832"/>
            <a:chOff x="4414343" y="1531376"/>
            <a:chExt cx="251992" cy="230832"/>
          </a:xfrm>
        </p:grpSpPr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29258" y="1778490"/>
            <a:ext cx="251992" cy="230832"/>
            <a:chOff x="4414343" y="1531376"/>
            <a:chExt cx="251992" cy="230832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23FAC2E-BD1A-BD9C-886D-50D11898E0C3}"/>
              </a:ext>
            </a:extLst>
          </p:cNvPr>
          <p:cNvGrpSpPr/>
          <p:nvPr/>
        </p:nvGrpSpPr>
        <p:grpSpPr>
          <a:xfrm>
            <a:off x="932596" y="1776340"/>
            <a:ext cx="325730" cy="230832"/>
            <a:chOff x="6321641" y="6116697"/>
            <a:chExt cx="325730" cy="230832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2DA843C2-7827-4A4C-0181-6BF14FB1D5FB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C4ECC81-D358-3438-4DE3-CB9D0D9168A7}"/>
                </a:ext>
              </a:extLst>
            </p:cNvPr>
            <p:cNvSpPr/>
            <p:nvPr/>
          </p:nvSpPr>
          <p:spPr>
            <a:xfrm flipH="1">
              <a:off x="6321641" y="6116697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64590" y="1793770"/>
            <a:ext cx="3325091" cy="19597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비밀번호 초기화 시 회원의 이메일로 초기화된 비밀번호가 발송됩니다</a:t>
            </a:r>
            <a:r>
              <a:rPr lang="en-US" altLang="ko-KR" sz="80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29258" y="4569816"/>
            <a:ext cx="251992" cy="230832"/>
            <a:chOff x="4414343" y="1531376"/>
            <a:chExt cx="251992" cy="230832"/>
          </a:xfrm>
        </p:grpSpPr>
        <p:sp>
          <p:nvSpPr>
            <p:cNvPr id="75" name="눈물 방울 74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29258" y="5249026"/>
            <a:ext cx="251992" cy="230832"/>
            <a:chOff x="4414343" y="1531376"/>
            <a:chExt cx="251992" cy="230832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29258" y="6060879"/>
            <a:ext cx="251992" cy="230832"/>
            <a:chOff x="4414343" y="1531376"/>
            <a:chExt cx="251992" cy="230832"/>
          </a:xfrm>
        </p:grpSpPr>
        <p:sp>
          <p:nvSpPr>
            <p:cNvPr id="81" name="눈물 방울 8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3FAC2E-BD1A-BD9C-886D-50D11898E0C3}"/>
              </a:ext>
            </a:extLst>
          </p:cNvPr>
          <p:cNvGrpSpPr/>
          <p:nvPr/>
        </p:nvGrpSpPr>
        <p:grpSpPr>
          <a:xfrm>
            <a:off x="61167" y="6949859"/>
            <a:ext cx="325730" cy="230832"/>
            <a:chOff x="6321641" y="6116697"/>
            <a:chExt cx="325730" cy="230832"/>
          </a:xfrm>
        </p:grpSpPr>
        <p:sp>
          <p:nvSpPr>
            <p:cNvPr id="69" name="눈물 방울 68">
              <a:extLst>
                <a:ext uri="{FF2B5EF4-FFF2-40B4-BE49-F238E27FC236}">
                  <a16:creationId xmlns:a16="http://schemas.microsoft.com/office/drawing/2014/main" id="{2DA843C2-7827-4A4C-0181-6BF14FB1D5FB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C4ECC81-D358-3438-4DE3-CB9D0D9168A7}"/>
                </a:ext>
              </a:extLst>
            </p:cNvPr>
            <p:cNvSpPr/>
            <p:nvPr/>
          </p:nvSpPr>
          <p:spPr>
            <a:xfrm flipH="1">
              <a:off x="6321641" y="6116697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351312" y="6966043"/>
            <a:ext cx="251992" cy="230832"/>
            <a:chOff x="4414343" y="1531376"/>
            <a:chExt cx="251992" cy="230832"/>
          </a:xfrm>
        </p:grpSpPr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766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29846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탈퇴 회원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ADMC0403000000M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27495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회원 </a:t>
            </a:r>
            <a:r>
              <a:rPr lang="ko-KR" altLang="en-US" sz="1400" b="1" noProof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탈퇴 회원 목록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47024"/>
              </p:ext>
            </p:extLst>
          </p:nvPr>
        </p:nvGraphicFramePr>
        <p:xfrm>
          <a:off x="307974" y="1049124"/>
          <a:ext cx="7093604" cy="954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탈퇴일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409809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1706308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1757386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77284"/>
              </p:ext>
            </p:extLst>
          </p:nvPr>
        </p:nvGraphicFramePr>
        <p:xfrm>
          <a:off x="307973" y="2615492"/>
          <a:ext cx="7115171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88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019204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2615717">
                  <a:extLst>
                    <a:ext uri="{9D8B030D-6E8A-4147-A177-3AD203B41FA5}">
                      <a16:colId xmlns:a16="http://schemas.microsoft.com/office/drawing/2014/main" val="3717889753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1894601138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탈퇴 사유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탈퇴일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2388407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021382" y="4111591"/>
            <a:ext cx="380480" cy="285713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70465" y="5267699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66082" y="5267699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11488"/>
              </p:ext>
            </p:extLst>
          </p:nvPr>
        </p:nvGraphicFramePr>
        <p:xfrm>
          <a:off x="3082298" y="5197142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424446" y="4131969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1419019" y="113247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650157A-5265-EE84-9AA2-2874605FBEFE}"/>
              </a:ext>
            </a:extLst>
          </p:cNvPr>
          <p:cNvSpPr/>
          <p:nvPr/>
        </p:nvSpPr>
        <p:spPr bwMode="auto">
          <a:xfrm>
            <a:off x="1449677" y="1175164"/>
            <a:ext cx="89256" cy="89257"/>
          </a:xfrm>
          <a:prstGeom prst="ellipse">
            <a:avLst/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31917"/>
              </p:ext>
            </p:extLst>
          </p:nvPr>
        </p:nvGraphicFramePr>
        <p:xfrm>
          <a:off x="7562672" y="283032"/>
          <a:ext cx="2307098" cy="309636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탈퇴 회원 목록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프론트 회원탈퇴 신청에서 등록한 탈퇴 사유 출력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4098790" y="2621986"/>
            <a:ext cx="251992" cy="230832"/>
            <a:chOff x="4414343" y="1531376"/>
            <a:chExt cx="251992" cy="230832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67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3200" b="1">
                <a:latin typeface="+mn-ea"/>
                <a:ea typeface="+mn-ea"/>
              </a:rPr>
              <a:t>고객지원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838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93928"/>
              </p:ext>
            </p:extLst>
          </p:nvPr>
        </p:nvGraphicFramePr>
        <p:xfrm>
          <a:off x="42868" y="45021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ADMC0701010000M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BE34F8-272E-8C2F-D442-3B0598B9C584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5FA35B-821C-5A01-6D2E-D2996B8120ED}"/>
                </a:ext>
              </a:extLst>
            </p:cNvPr>
            <p:cNvSpPr txBox="1"/>
            <p:nvPr/>
          </p:nvSpPr>
          <p:spPr>
            <a:xfrm>
              <a:off x="309940" y="593725"/>
              <a:ext cx="790848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공지사항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F2469B-E56A-6B8F-81DC-AF27A4341D75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ko-KR" altLang="en-US" sz="800" dirty="0">
                  <a:latin typeface="+mn-ea"/>
                  <a:ea typeface="+mn-ea"/>
                </a:rPr>
                <a:t>고객지원 </a:t>
              </a:r>
              <a:r>
                <a:rPr lang="en-US" altLang="ko-KR" sz="800" b="1" dirty="0">
                  <a:latin typeface="+mn-ea"/>
                  <a:ea typeface="+mn-ea"/>
                </a:rPr>
                <a:t>&gt; </a:t>
              </a:r>
              <a:r>
                <a:rPr lang="ko-KR" altLang="en-US" sz="800" b="1" dirty="0">
                  <a:latin typeface="+mn-ea"/>
                  <a:ea typeface="+mn-ea"/>
                </a:rPr>
                <a:t>공지사항</a:t>
              </a:r>
            </a:p>
          </p:txBody>
        </p:sp>
      </p:grp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BE4A5F6A-FA65-9CBF-978F-F0CA06202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24163"/>
              </p:ext>
            </p:extLst>
          </p:nvPr>
        </p:nvGraphicFramePr>
        <p:xfrm>
          <a:off x="307973" y="2895264"/>
          <a:ext cx="7105838" cy="236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26929733"/>
                    </a:ext>
                  </a:extLst>
                </a:gridCol>
                <a:gridCol w="3900356">
                  <a:extLst>
                    <a:ext uri="{9D8B030D-6E8A-4147-A177-3AD203B41FA5}">
                      <a16:colId xmlns:a16="http://schemas.microsoft.com/office/drawing/2014/main" val="3077169293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1224177884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게시여부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에브리북클럽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회원 정책 안내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2023.12.29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에브리북클럽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이북 앱 무료 이용안내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2023.12.29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에브리북클럽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도서 할인 이벤트 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(1/1~1/15)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2023.12.29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에브리북클럽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1~5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커리큘럼 안내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2023.12.29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에브리북클럽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정기구독 할인 이벤트 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(1/1~1/15)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2023.12.29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공지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에브리북클럽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공식 오픈합니다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2023.12.29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84B9AB2-20D9-C706-CAC1-81992B2712F6}"/>
              </a:ext>
            </a:extLst>
          </p:cNvPr>
          <p:cNvSpPr txBox="1"/>
          <p:nvPr/>
        </p:nvSpPr>
        <p:spPr>
          <a:xfrm>
            <a:off x="311718" y="2675799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8BE5FE-FDEA-B9C2-E351-667714988D9F}"/>
              </a:ext>
            </a:extLst>
          </p:cNvPr>
          <p:cNvSpPr txBox="1"/>
          <p:nvPr/>
        </p:nvSpPr>
        <p:spPr>
          <a:xfrm>
            <a:off x="3664209" y="4788134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L 도형 104">
            <a:extLst>
              <a:ext uri="{FF2B5EF4-FFF2-40B4-BE49-F238E27FC236}">
                <a16:creationId xmlns:a16="http://schemas.microsoft.com/office/drawing/2014/main" id="{C14C2225-CBE9-22B8-C9E5-241D4CA1751E}"/>
              </a:ext>
            </a:extLst>
          </p:cNvPr>
          <p:cNvSpPr/>
          <p:nvPr/>
        </p:nvSpPr>
        <p:spPr bwMode="auto">
          <a:xfrm rot="2700000">
            <a:off x="2897695" y="5636848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L 도형 105">
            <a:extLst>
              <a:ext uri="{FF2B5EF4-FFF2-40B4-BE49-F238E27FC236}">
                <a16:creationId xmlns:a16="http://schemas.microsoft.com/office/drawing/2014/main" id="{B8EEAAF2-CCBB-5601-0314-8AB9A95DDEB0}"/>
              </a:ext>
            </a:extLst>
          </p:cNvPr>
          <p:cNvSpPr/>
          <p:nvPr/>
        </p:nvSpPr>
        <p:spPr bwMode="auto">
          <a:xfrm rot="13500000">
            <a:off x="4693312" y="5636848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E2FB4D5-5EC9-63B7-AF13-4472305EFC78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5566291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514BB13-4AD0-5F0D-E156-37D6467E9C2D}"/>
              </a:ext>
            </a:extLst>
          </p:cNvPr>
          <p:cNvSpPr/>
          <p:nvPr/>
        </p:nvSpPr>
        <p:spPr>
          <a:xfrm>
            <a:off x="6119276" y="5554106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B7C44F-0209-2BB8-5239-9754DF89947F}"/>
              </a:ext>
            </a:extLst>
          </p:cNvPr>
          <p:cNvGrpSpPr/>
          <p:nvPr/>
        </p:nvGrpSpPr>
        <p:grpSpPr>
          <a:xfrm flipH="1">
            <a:off x="100806" y="2887697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4A46C51C-7B2E-B3CC-57F3-6FD2AB985E5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8EA0D-51BE-29A7-9CE7-A07DEFCA399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260F4DB-6000-BBED-796F-FA125F3EC2CF}"/>
              </a:ext>
            </a:extLst>
          </p:cNvPr>
          <p:cNvGrpSpPr/>
          <p:nvPr/>
        </p:nvGrpSpPr>
        <p:grpSpPr>
          <a:xfrm>
            <a:off x="3661086" y="3186530"/>
            <a:ext cx="314510" cy="230832"/>
            <a:chOff x="4383084" y="1531376"/>
            <a:chExt cx="314510" cy="230832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E6556F13-8C91-DCAC-71C9-4D274AA06A7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F6278B-978E-198C-8583-C62212085F59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380126-D3C8-EE00-3FA5-1E8BE670AD0C}"/>
              </a:ext>
            </a:extLst>
          </p:cNvPr>
          <p:cNvGrpSpPr/>
          <p:nvPr/>
        </p:nvGrpSpPr>
        <p:grpSpPr>
          <a:xfrm flipH="1">
            <a:off x="5882882" y="5647711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15FEFCCC-227E-8C66-80CE-15EFFC59FA3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A441EB-B5FD-6933-F9A9-D374DB02321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D4C7CB18-1BC0-B10B-568A-7D1DDCF0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68041"/>
              </p:ext>
            </p:extLst>
          </p:nvPr>
        </p:nvGraphicFramePr>
        <p:xfrm>
          <a:off x="7562672" y="283032"/>
          <a:ext cx="2307098" cy="2034564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[Front]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1.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&gt;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702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최신순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제목을 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각 삼각형 21">
            <a:hlinkClick r:id="rId2" action="ppaction://hlinksldjump"/>
            <a:extLst>
              <a:ext uri="{FF2B5EF4-FFF2-40B4-BE49-F238E27FC236}">
                <a16:creationId xmlns:a16="http://schemas.microsoft.com/office/drawing/2014/main" id="{F4D5BF31-BDF3-FE1C-2B4A-3719CDC42336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57" name="표 6">
            <a:extLst>
              <a:ext uri="{FF2B5EF4-FFF2-40B4-BE49-F238E27FC236}">
                <a16:creationId xmlns:a16="http://schemas.microsoft.com/office/drawing/2014/main" id="{7730A336-F682-60CB-5EB8-CADC3502A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5791"/>
              </p:ext>
            </p:extLst>
          </p:nvPr>
        </p:nvGraphicFramePr>
        <p:xfrm>
          <a:off x="307974" y="1049124"/>
          <a:ext cx="7093604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0734FBB8-021D-50F8-1526-3E956C5D0C66}"/>
              </a:ext>
            </a:extLst>
          </p:cNvPr>
          <p:cNvSpPr txBox="1"/>
          <p:nvPr/>
        </p:nvSpPr>
        <p:spPr>
          <a:xfrm>
            <a:off x="1428150" y="1509434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6966CB-67B3-AACA-CE8E-348AA632E384}"/>
              </a:ext>
            </a:extLst>
          </p:cNvPr>
          <p:cNvSpPr/>
          <p:nvPr/>
        </p:nvSpPr>
        <p:spPr>
          <a:xfrm>
            <a:off x="6500927" y="2217788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B7CA308-40F2-F12C-5650-CC0E4869A42E}"/>
              </a:ext>
            </a:extLst>
          </p:cNvPr>
          <p:cNvGrpSpPr/>
          <p:nvPr/>
        </p:nvGrpSpPr>
        <p:grpSpPr>
          <a:xfrm>
            <a:off x="1418644" y="2262362"/>
            <a:ext cx="1532703" cy="149845"/>
            <a:chOff x="1418644" y="1904256"/>
            <a:chExt cx="1532703" cy="14984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0C7E06E-9B04-3430-94B5-6291D29736F3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2B78B7C-8D94-584F-B718-7FCD7458F853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F4D9144-3FC5-AFDB-18B0-5A6C6E566BC6}"/>
                </a:ext>
              </a:extLst>
            </p:cNvPr>
            <p:cNvGrpSpPr/>
            <p:nvPr/>
          </p:nvGrpSpPr>
          <p:grpSpPr>
            <a:xfrm>
              <a:off x="1418644" y="1904256"/>
              <a:ext cx="149845" cy="149845"/>
              <a:chOff x="1420116" y="2250084"/>
              <a:chExt cx="164830" cy="164829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4B847CAD-CE31-B97A-5731-51F39E4C2E2F}"/>
                  </a:ext>
                </a:extLst>
              </p:cNvPr>
              <p:cNvSpPr/>
              <p:nvPr/>
            </p:nvSpPr>
            <p:spPr bwMode="auto">
              <a:xfrm>
                <a:off x="1420116" y="2250084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2A107D0-EF2F-BD8C-13F9-9FBD0BCFF05C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B8325FA-09B6-ED2F-981E-23AB47B2FA67}"/>
              </a:ext>
            </a:extLst>
          </p:cNvPr>
          <p:cNvGrpSpPr/>
          <p:nvPr/>
        </p:nvGrpSpPr>
        <p:grpSpPr>
          <a:xfrm>
            <a:off x="1419019" y="1892157"/>
            <a:ext cx="3302969" cy="149845"/>
            <a:chOff x="1419019" y="2268866"/>
            <a:chExt cx="3302969" cy="14984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92E55E2-2B64-70DF-9029-F8F9EC0809B9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F71A7BB-43A9-AF54-19CB-C6544915A384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0B36B20-B1B5-CDD8-A8D4-D87EAFF7C8F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66B637D-77B2-0067-AABC-3E0F0E93AE31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AAC9051-40CD-80FC-BA6C-ECE1FB3E348A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4BEE7BF6-119D-801A-1425-7CC83DA02D18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0252446-A000-A79A-ED9E-90056B970828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B96A4EC2-F0AC-38C0-EDD5-4CA05D3C365B}"/>
              </a:ext>
            </a:extLst>
          </p:cNvPr>
          <p:cNvSpPr/>
          <p:nvPr/>
        </p:nvSpPr>
        <p:spPr bwMode="auto">
          <a:xfrm>
            <a:off x="2141022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9A535CC-ECFB-502C-D95D-59813C2DF713}"/>
              </a:ext>
            </a:extLst>
          </p:cNvPr>
          <p:cNvSpPr/>
          <p:nvPr/>
        </p:nvSpPr>
        <p:spPr bwMode="auto">
          <a:xfrm>
            <a:off x="2809804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D7E4517-E1B7-1C35-ED67-5D3018A8222B}"/>
              </a:ext>
            </a:extLst>
          </p:cNvPr>
          <p:cNvGrpSpPr/>
          <p:nvPr/>
        </p:nvGrpSpPr>
        <p:grpSpPr>
          <a:xfrm>
            <a:off x="1407692" y="1159905"/>
            <a:ext cx="149845" cy="149845"/>
            <a:chOff x="1420116" y="2250084"/>
            <a:chExt cx="164830" cy="16482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3999262-26E9-6859-FA88-D65B7F57F5BD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D8CEB6D-A220-DA9B-3EA6-A032CE83C848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789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07804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ADMC0702020000M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570494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플랫폼 구분 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등록한 콘텐츠가 자사와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KOSEF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모두 게시됨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키움자산운용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또는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KOSEF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변경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플랫폼에만 게시됨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 필수 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Max length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첨부파일 선택사항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최대 등록 개수 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325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 필수 입력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에디터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내용을 하나도 입력하지 않고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을 눌렀을 때 에디터 영역에 표시되는 텍스트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위치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29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입력한 내용을 저장하고 목록 화면으로 이동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2162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내용을 저장하지 않고 목록 화면으로 이동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2500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시에만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921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필수항목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후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입력항목을 확인해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유지 및 해당 항목에 텍스트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필수항목 정상입력 후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내용을 저장할까요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</a:p>
                    <a:p>
                      <a:pPr marL="85725" marR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 후 목록 화면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입력중인 내용이 저장되지 않습니다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저장없이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4765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29207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55567"/>
              </p:ext>
            </p:extLst>
          </p:nvPr>
        </p:nvGraphicFramePr>
        <p:xfrm>
          <a:off x="307972" y="1054751"/>
          <a:ext cx="7092954" cy="177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2023-12-29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게시여부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확장자</a:t>
                      </a: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확장자</a:t>
                      </a: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확장자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3D38E72-3A11-AD3B-238D-5FF787208933}"/>
              </a:ext>
            </a:extLst>
          </p:cNvPr>
          <p:cNvSpPr txBox="1"/>
          <p:nvPr/>
        </p:nvSpPr>
        <p:spPr>
          <a:xfrm>
            <a:off x="1488860" y="1374781"/>
            <a:ext cx="58320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0DBB29-96EC-98A7-F9D9-4AF7F7AB9171}"/>
              </a:ext>
            </a:extLst>
          </p:cNvPr>
          <p:cNvGrpSpPr/>
          <p:nvPr/>
        </p:nvGrpSpPr>
        <p:grpSpPr>
          <a:xfrm>
            <a:off x="5177625" y="1691094"/>
            <a:ext cx="790092" cy="164829"/>
            <a:chOff x="5177625" y="2265296"/>
            <a:chExt cx="790092" cy="16482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80D6509-F88E-4C2D-DB5A-9DD69909A15A}"/>
                </a:ext>
              </a:extLst>
            </p:cNvPr>
            <p:cNvSpPr/>
            <p:nvPr/>
          </p:nvSpPr>
          <p:spPr bwMode="auto">
            <a:xfrm>
              <a:off x="5802887" y="2265296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55F4828-5369-63CA-E833-E01FA2D5C5FA}"/>
                </a:ext>
              </a:extLst>
            </p:cNvPr>
            <p:cNvGrpSpPr/>
            <p:nvPr/>
          </p:nvGrpSpPr>
          <p:grpSpPr>
            <a:xfrm>
              <a:off x="5177625" y="2265296"/>
              <a:ext cx="164830" cy="164829"/>
              <a:chOff x="6051820" y="1405378"/>
              <a:chExt cx="164830" cy="16482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E1A6AB8-BE1D-6416-DBA8-41687B6A33C0}"/>
                  </a:ext>
                </a:extLst>
              </p:cNvPr>
              <p:cNvSpPr/>
              <p:nvPr/>
            </p:nvSpPr>
            <p:spPr bwMode="auto">
              <a:xfrm>
                <a:off x="6051820" y="1405378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4F255E9-5614-338B-6335-219FCE206B56}"/>
                  </a:ext>
                </a:extLst>
              </p:cNvPr>
              <p:cNvSpPr/>
              <p:nvPr/>
            </p:nvSpPr>
            <p:spPr bwMode="auto">
              <a:xfrm>
                <a:off x="6089604" y="143870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A1D99D-C058-435F-645E-BB1B3CBAC5B6}"/>
              </a:ext>
            </a:extLst>
          </p:cNvPr>
          <p:cNvSpPr/>
          <p:nvPr/>
        </p:nvSpPr>
        <p:spPr>
          <a:xfrm>
            <a:off x="307972" y="3117643"/>
            <a:ext cx="7092952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EECDBE-FB70-37E7-055A-CE5645AE0796}"/>
              </a:ext>
            </a:extLst>
          </p:cNvPr>
          <p:cNvSpPr txBox="1"/>
          <p:nvPr/>
        </p:nvSpPr>
        <p:spPr>
          <a:xfrm>
            <a:off x="357329" y="3451482"/>
            <a:ext cx="6984000" cy="25746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t"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B12CAFA-AB8A-00C4-CE0A-3005BA4185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9557" y="3166043"/>
            <a:ext cx="6031628" cy="2732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979AD8A-809E-099D-BA4A-41B7B874833D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20591-4388-3B46-ED19-607F88C68A1D}"/>
                </a:ext>
              </a:extLst>
            </p:cNvPr>
            <p:cNvSpPr txBox="1"/>
            <p:nvPr/>
          </p:nvSpPr>
          <p:spPr>
            <a:xfrm>
              <a:off x="309940" y="593725"/>
              <a:ext cx="790848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공지사항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314C9-E85E-3D0C-ED40-820211D25B54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ko-KR" altLang="en-US" sz="800" dirty="0">
                  <a:latin typeface="+mn-ea"/>
                  <a:ea typeface="+mn-ea"/>
                </a:rPr>
                <a:t>고객지원 </a:t>
              </a:r>
              <a:r>
                <a:rPr lang="en-US" altLang="ko-KR" sz="800" b="1" dirty="0">
                  <a:latin typeface="+mn-ea"/>
                  <a:ea typeface="+mn-ea"/>
                </a:rPr>
                <a:t>&gt; </a:t>
              </a:r>
              <a:r>
                <a:rPr lang="ko-KR" altLang="en-US" sz="800" b="1" dirty="0">
                  <a:latin typeface="+mn-ea"/>
                  <a:ea typeface="+mn-ea"/>
                </a:rPr>
                <a:t>공지사항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3AB0DC6-A132-66D8-0B28-6ABBCFFC9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85" y="2239451"/>
            <a:ext cx="145806" cy="145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19ED8-3363-DC33-45CB-0CDB09D0A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85" y="2438421"/>
            <a:ext cx="145806" cy="1458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CD33FE-0572-B70C-1601-FB672F133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85" y="2628890"/>
            <a:ext cx="145806" cy="145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491243" y="1978081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A451A7-1507-F5FD-4F7B-88CD12A85954}"/>
              </a:ext>
            </a:extLst>
          </p:cNvPr>
          <p:cNvGrpSpPr/>
          <p:nvPr/>
        </p:nvGrpSpPr>
        <p:grpSpPr>
          <a:xfrm flipH="1">
            <a:off x="105337" y="3052729"/>
            <a:ext cx="251992" cy="230832"/>
            <a:chOff x="4414343" y="1531376"/>
            <a:chExt cx="251992" cy="230832"/>
          </a:xfrm>
        </p:grpSpPr>
        <p:sp>
          <p:nvSpPr>
            <p:cNvPr id="16" name="눈물 방울 15">
              <a:extLst>
                <a:ext uri="{FF2B5EF4-FFF2-40B4-BE49-F238E27FC236}">
                  <a16:creationId xmlns:a16="http://schemas.microsoft.com/office/drawing/2014/main" id="{D82D5295-7E95-5BCA-E5FA-C6F135D7492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72ACF-362B-7D3D-9120-A3B9C540E5D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B86739-D3DE-E9AF-F8BD-A8110FE60CA5}"/>
              </a:ext>
            </a:extLst>
          </p:cNvPr>
          <p:cNvSpPr txBox="1"/>
          <p:nvPr/>
        </p:nvSpPr>
        <p:spPr>
          <a:xfrm>
            <a:off x="5728446" y="2865164"/>
            <a:ext cx="16773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내용을 입력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 주세요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C4D39D-5768-3550-B630-44537E73EE56}"/>
              </a:ext>
            </a:extLst>
          </p:cNvPr>
          <p:cNvGrpSpPr/>
          <p:nvPr/>
        </p:nvGrpSpPr>
        <p:grpSpPr>
          <a:xfrm flipH="1">
            <a:off x="5912827" y="2835303"/>
            <a:ext cx="314510" cy="230832"/>
            <a:chOff x="4383084" y="1531376"/>
            <a:chExt cx="314510" cy="230832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D3957955-F10E-F030-B31F-AABBB2AD94F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7A51954-85E4-C7CA-260C-09375C05F8FE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92A6F3-F33F-BF02-4A99-8157314C0F53}"/>
              </a:ext>
            </a:extLst>
          </p:cNvPr>
          <p:cNvGrpSpPr/>
          <p:nvPr/>
        </p:nvGrpSpPr>
        <p:grpSpPr>
          <a:xfrm flipH="1">
            <a:off x="110502" y="1087909"/>
            <a:ext cx="251992" cy="230832"/>
            <a:chOff x="4414343" y="1531376"/>
            <a:chExt cx="251992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80E595AD-C95E-A97D-E747-6208C92AFE0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1C1513-7EBA-5267-2BD5-9636F1093A0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786A95-3476-21D9-5F3F-C196E29754A1}"/>
              </a:ext>
            </a:extLst>
          </p:cNvPr>
          <p:cNvGrpSpPr/>
          <p:nvPr/>
        </p:nvGrpSpPr>
        <p:grpSpPr>
          <a:xfrm flipH="1">
            <a:off x="105337" y="1395519"/>
            <a:ext cx="251992" cy="230832"/>
            <a:chOff x="4414343" y="1531376"/>
            <a:chExt cx="251992" cy="230832"/>
          </a:xfrm>
        </p:grpSpPr>
        <p:sp>
          <p:nvSpPr>
            <p:cNvPr id="26" name="눈물 방울 25">
              <a:extLst>
                <a:ext uri="{FF2B5EF4-FFF2-40B4-BE49-F238E27FC236}">
                  <a16:creationId xmlns:a16="http://schemas.microsoft.com/office/drawing/2014/main" id="{3535CF7B-B51B-73B2-D223-F306ADB7066F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B5E055-00DA-1E6E-3E29-B60F7EFC2C9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90A057-C5B9-6773-7DC0-EB45D7F684C9}"/>
              </a:ext>
            </a:extLst>
          </p:cNvPr>
          <p:cNvGrpSpPr/>
          <p:nvPr/>
        </p:nvGrpSpPr>
        <p:grpSpPr>
          <a:xfrm flipH="1">
            <a:off x="105337" y="2269841"/>
            <a:ext cx="251992" cy="230832"/>
            <a:chOff x="4414343" y="1531376"/>
            <a:chExt cx="251992" cy="230832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8CA9A14B-6874-047F-8A1C-F779AC26901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9B15C77-23CD-F31C-4192-81E2879BCCF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6266696"/>
            <a:ext cx="7071898" cy="327273"/>
            <a:chOff x="-4073150" y="3716479"/>
            <a:chExt cx="7945649" cy="360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목록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D10DFA-24A3-C44C-98A8-89B76888D3F7}"/>
              </a:ext>
            </a:extLst>
          </p:cNvPr>
          <p:cNvGrpSpPr/>
          <p:nvPr/>
        </p:nvGrpSpPr>
        <p:grpSpPr>
          <a:xfrm flipH="1">
            <a:off x="176052" y="6314460"/>
            <a:ext cx="251992" cy="230832"/>
            <a:chOff x="4414343" y="1531376"/>
            <a:chExt cx="251992" cy="230832"/>
          </a:xfrm>
        </p:grpSpPr>
        <p:sp>
          <p:nvSpPr>
            <p:cNvPr id="42" name="눈물 방울 41">
              <a:extLst>
                <a:ext uri="{FF2B5EF4-FFF2-40B4-BE49-F238E27FC236}">
                  <a16:creationId xmlns:a16="http://schemas.microsoft.com/office/drawing/2014/main" id="{5900BF2C-2861-8788-326C-F453D8E3959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D95571B-CB0B-84EB-DCA7-B0D53F5D3091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7683A61-4404-1EE4-ADED-D8820EFEEAAB}"/>
              </a:ext>
            </a:extLst>
          </p:cNvPr>
          <p:cNvGrpSpPr/>
          <p:nvPr/>
        </p:nvGrpSpPr>
        <p:grpSpPr>
          <a:xfrm flipH="1">
            <a:off x="4666168" y="6314460"/>
            <a:ext cx="251992" cy="230832"/>
            <a:chOff x="4414343" y="1531376"/>
            <a:chExt cx="251992" cy="230832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221EDC09-33B4-2F49-725F-B6D3AF48B72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1A1BD75-B699-D248-E218-F7CD3E2DE526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43C0CC1-36D1-17F4-E1E2-D148B91AE23C}"/>
              </a:ext>
            </a:extLst>
          </p:cNvPr>
          <p:cNvGrpSpPr/>
          <p:nvPr/>
        </p:nvGrpSpPr>
        <p:grpSpPr>
          <a:xfrm>
            <a:off x="7299682" y="6314460"/>
            <a:ext cx="251992" cy="230832"/>
            <a:chOff x="4414343" y="1531376"/>
            <a:chExt cx="251992" cy="230832"/>
          </a:xfrm>
        </p:grpSpPr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0EE57820-3FB0-85F3-38F9-1534918E70A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A786CE-C1E2-E49A-C505-4E37AA3C217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E6CE783-5A0A-A578-1F8B-62D6B3595FB5}"/>
              </a:ext>
            </a:extLst>
          </p:cNvPr>
          <p:cNvGrpSpPr/>
          <p:nvPr/>
        </p:nvGrpSpPr>
        <p:grpSpPr>
          <a:xfrm rot="5400000">
            <a:off x="5848861" y="6055793"/>
            <a:ext cx="230832" cy="325730"/>
            <a:chOff x="6369092" y="6069250"/>
            <a:chExt cx="230832" cy="325730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B5AF9E13-C1DE-933B-7D37-9D5FFB18BE48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5A2339B-C836-9F4F-F7FC-545702D16EC2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0B0292-9E56-F994-B4D1-046FF67CE20E}"/>
              </a:ext>
            </a:extLst>
          </p:cNvPr>
          <p:cNvGrpSpPr/>
          <p:nvPr/>
        </p:nvGrpSpPr>
        <p:grpSpPr>
          <a:xfrm rot="5400000">
            <a:off x="1374400" y="6055793"/>
            <a:ext cx="230832" cy="325730"/>
            <a:chOff x="6369092" y="6069250"/>
            <a:chExt cx="230832" cy="325730"/>
          </a:xfrm>
        </p:grpSpPr>
        <p:sp>
          <p:nvSpPr>
            <p:cNvPr id="60" name="눈물 방울 59">
              <a:extLst>
                <a:ext uri="{FF2B5EF4-FFF2-40B4-BE49-F238E27FC236}">
                  <a16:creationId xmlns:a16="http://schemas.microsoft.com/office/drawing/2014/main" id="{7FE44C75-7114-6ABE-7E04-4F2EF370D4AB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16BB27-8657-3542-21E6-61369CEEAB10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C3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427A68-58DF-A61A-D4EA-9F457CE0505A}"/>
              </a:ext>
            </a:extLst>
          </p:cNvPr>
          <p:cNvGrpSpPr/>
          <p:nvPr/>
        </p:nvGrpSpPr>
        <p:grpSpPr>
          <a:xfrm rot="5400000">
            <a:off x="7110557" y="6055793"/>
            <a:ext cx="230832" cy="325730"/>
            <a:chOff x="6369092" y="6069250"/>
            <a:chExt cx="230832" cy="325730"/>
          </a:xfrm>
        </p:grpSpPr>
        <p:sp>
          <p:nvSpPr>
            <p:cNvPr id="63" name="눈물 방울 62">
              <a:extLst>
                <a:ext uri="{FF2B5EF4-FFF2-40B4-BE49-F238E27FC236}">
                  <a16:creationId xmlns:a16="http://schemas.microsoft.com/office/drawing/2014/main" id="{A4B46142-FBF2-2805-FF60-B3F7661B0819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6625C8-42B7-A44F-FB74-8239173287E6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64F87AA-0E93-688B-3265-C08ADB389512}"/>
              </a:ext>
            </a:extLst>
          </p:cNvPr>
          <p:cNvGrpSpPr/>
          <p:nvPr/>
        </p:nvGrpSpPr>
        <p:grpSpPr>
          <a:xfrm rot="5400000">
            <a:off x="6897479" y="6053620"/>
            <a:ext cx="230832" cy="333746"/>
            <a:chOff x="6369092" y="6065242"/>
            <a:chExt cx="230832" cy="333746"/>
          </a:xfrm>
        </p:grpSpPr>
        <p:sp>
          <p:nvSpPr>
            <p:cNvPr id="67" name="눈물 방울 66">
              <a:extLst>
                <a:ext uri="{FF2B5EF4-FFF2-40B4-BE49-F238E27FC236}">
                  <a16:creationId xmlns:a16="http://schemas.microsoft.com/office/drawing/2014/main" id="{17DC43D4-9C35-B805-8352-6BDE42BF776C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9F25E5E-4184-E89A-99E4-8A416CF627FB}"/>
                </a:ext>
              </a:extLst>
            </p:cNvPr>
            <p:cNvSpPr/>
            <p:nvPr/>
          </p:nvSpPr>
          <p:spPr>
            <a:xfrm rot="16200000" flipH="1">
              <a:off x="6317635" y="6116699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2" name="Group 134">
            <a:extLst>
              <a:ext uri="{FF2B5EF4-FFF2-40B4-BE49-F238E27FC236}">
                <a16:creationId xmlns:a16="http://schemas.microsoft.com/office/drawing/2014/main" id="{8A1147B3-D596-2621-4883-80258013B5D0}"/>
              </a:ext>
            </a:extLst>
          </p:cNvPr>
          <p:cNvGraphicFramePr>
            <a:graphicFrameLocks noGrp="1"/>
          </p:cNvGraphicFramePr>
          <p:nvPr/>
        </p:nvGraphicFramePr>
        <p:xfrm>
          <a:off x="7566329" y="6026180"/>
          <a:ext cx="2307098" cy="595827"/>
        </p:xfrm>
        <a:graphic>
          <a:graphicData uri="http://schemas.openxmlformats.org/drawingml/2006/table">
            <a:tbl>
              <a:tblPr/>
              <a:tblGrid>
                <a:gridCol w="78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필수 입력 항목 텍스트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케이스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!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제목을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내용을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6984"/>
                  </a:ext>
                </a:extLst>
              </a:tr>
            </a:tbl>
          </a:graphicData>
        </a:graphic>
      </p:graphicFrame>
      <p:sp>
        <p:nvSpPr>
          <p:cNvPr id="74" name="직각 삼각형 73">
            <a:hlinkClick r:id="rId4" action="ppaction://hlinksldjump"/>
            <a:extLst>
              <a:ext uri="{FF2B5EF4-FFF2-40B4-BE49-F238E27FC236}">
                <a16:creationId xmlns:a16="http://schemas.microsoft.com/office/drawing/2014/main" id="{DC5882C9-F395-1197-B5BB-EE86BE28BE8A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96A4EC2-F0AC-38C0-EDD5-4CA05D3C365B}"/>
              </a:ext>
            </a:extLst>
          </p:cNvPr>
          <p:cNvSpPr/>
          <p:nvPr/>
        </p:nvSpPr>
        <p:spPr bwMode="auto">
          <a:xfrm>
            <a:off x="2252646" y="1123432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D7E4517-E1B7-1C35-ED67-5D3018A8222B}"/>
              </a:ext>
            </a:extLst>
          </p:cNvPr>
          <p:cNvGrpSpPr/>
          <p:nvPr/>
        </p:nvGrpSpPr>
        <p:grpSpPr>
          <a:xfrm>
            <a:off x="1484447" y="1123432"/>
            <a:ext cx="149845" cy="149845"/>
            <a:chOff x="1420116" y="2250084"/>
            <a:chExt cx="164830" cy="164829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999262-26E9-6859-FA88-D65B7F57F5BD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D8CEB6D-A220-DA9B-3EA6-A032CE83C848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34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71466"/>
              </p:ext>
            </p:extLst>
          </p:nvPr>
        </p:nvGraphicFramePr>
        <p:xfrm>
          <a:off x="42868" y="45021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ADMC0703010000M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BE34F8-272E-8C2F-D442-3B0598B9C584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5FA35B-821C-5A01-6D2E-D2996B8120ED}"/>
                </a:ext>
              </a:extLst>
            </p:cNvPr>
            <p:cNvSpPr txBox="1"/>
            <p:nvPr/>
          </p:nvSpPr>
          <p:spPr>
            <a:xfrm>
              <a:off x="309940" y="593725"/>
              <a:ext cx="790848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문의하기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F2469B-E56A-6B8F-81DC-AF27A4341D75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ko-KR" altLang="en-US" sz="800" dirty="0">
                  <a:latin typeface="+mn-ea"/>
                  <a:ea typeface="+mn-ea"/>
                </a:rPr>
                <a:t>고객지원 </a:t>
              </a:r>
              <a:r>
                <a:rPr lang="en-US" altLang="ko-KR" sz="800" b="1" dirty="0">
                  <a:latin typeface="+mn-ea"/>
                  <a:ea typeface="+mn-ea"/>
                </a:rPr>
                <a:t>&gt; </a:t>
              </a:r>
              <a:r>
                <a:rPr lang="ko-KR" altLang="en-US" sz="800" b="1" dirty="0">
                  <a:latin typeface="+mn-ea"/>
                  <a:ea typeface="+mn-ea"/>
                </a:rPr>
                <a:t>문의하기</a:t>
              </a:r>
            </a:p>
          </p:txBody>
        </p:sp>
      </p:grpSp>
      <p:graphicFrame>
        <p:nvGraphicFramePr>
          <p:cNvPr id="80" name="표 6">
            <a:extLst>
              <a:ext uri="{FF2B5EF4-FFF2-40B4-BE49-F238E27FC236}">
                <a16:creationId xmlns:a16="http://schemas.microsoft.com/office/drawing/2014/main" id="{7730A336-F682-60CB-5EB8-CADC3502A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40280"/>
              </p:ext>
            </p:extLst>
          </p:nvPr>
        </p:nvGraphicFramePr>
        <p:xfrm>
          <a:off x="307974" y="1049124"/>
          <a:ext cx="7093604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분류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 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3716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0734FBB8-021D-50F8-1526-3E956C5D0C66}"/>
              </a:ext>
            </a:extLst>
          </p:cNvPr>
          <p:cNvSpPr txBox="1"/>
          <p:nvPr/>
        </p:nvSpPr>
        <p:spPr>
          <a:xfrm>
            <a:off x="1407692" y="1860076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C6966CB-67B3-AACA-CE8E-348AA632E384}"/>
              </a:ext>
            </a:extLst>
          </p:cNvPr>
          <p:cNvSpPr/>
          <p:nvPr/>
        </p:nvSpPr>
        <p:spPr>
          <a:xfrm>
            <a:off x="6461128" y="2617176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0C7E06E-9B04-3430-94B5-6291D29736F3}"/>
              </a:ext>
            </a:extLst>
          </p:cNvPr>
          <p:cNvSpPr/>
          <p:nvPr/>
        </p:nvSpPr>
        <p:spPr bwMode="auto">
          <a:xfrm>
            <a:off x="2110072" y="263981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미답변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4D9144-3FC5-AFDB-18B0-5A6C6E566BC6}"/>
              </a:ext>
            </a:extLst>
          </p:cNvPr>
          <p:cNvGrpSpPr/>
          <p:nvPr/>
        </p:nvGrpSpPr>
        <p:grpSpPr>
          <a:xfrm>
            <a:off x="1407692" y="2626184"/>
            <a:ext cx="149845" cy="149845"/>
            <a:chOff x="1420116" y="2250084"/>
            <a:chExt cx="164830" cy="16482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B847CAD-CE31-B97A-5731-51F39E4C2E2F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42A107D0-EF2F-BD8C-13F9-9FBD0BCFF05C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8325FA-09B6-ED2F-981E-23AB47B2FA67}"/>
              </a:ext>
            </a:extLst>
          </p:cNvPr>
          <p:cNvGrpSpPr/>
          <p:nvPr/>
        </p:nvGrpSpPr>
        <p:grpSpPr>
          <a:xfrm>
            <a:off x="1465927" y="2262016"/>
            <a:ext cx="3302969" cy="149845"/>
            <a:chOff x="1419019" y="2268866"/>
            <a:chExt cx="3302969" cy="14984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92E55E2-2B64-70DF-9029-F8F9EC0809B9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71A7BB-43A9-AF54-19CB-C6544915A384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0B36B20-B1B5-CDD8-A8D4-D87EAFF7C8F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66B637D-77B2-0067-AABC-3E0F0E93AE31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AAC9051-40CD-80FC-BA6C-ECE1FB3E348A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BEE7BF6-119D-801A-1425-7CC83DA02D18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0252446-A000-A79A-ED9E-90056B970828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BE4A5F6A-FA65-9CBF-978F-F0CA06202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29948"/>
              </p:ext>
            </p:extLst>
          </p:nvPr>
        </p:nvGraphicFramePr>
        <p:xfrm>
          <a:off x="307973" y="3323909"/>
          <a:ext cx="7118638" cy="223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46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699913">
                  <a:extLst>
                    <a:ext uri="{9D8B030D-6E8A-4147-A177-3AD203B41FA5}">
                      <a16:colId xmlns:a16="http://schemas.microsoft.com/office/drawing/2014/main" val="3126929733"/>
                    </a:ext>
                  </a:extLst>
                </a:gridCol>
                <a:gridCol w="208906">
                  <a:extLst>
                    <a:ext uri="{9D8B030D-6E8A-4147-A177-3AD203B41FA5}">
                      <a16:colId xmlns:a16="http://schemas.microsoft.com/office/drawing/2014/main" val="1749363410"/>
                    </a:ext>
                  </a:extLst>
                </a:gridCol>
                <a:gridCol w="2178960">
                  <a:extLst>
                    <a:ext uri="{9D8B030D-6E8A-4147-A177-3AD203B41FA5}">
                      <a16:colId xmlns:a16="http://schemas.microsoft.com/office/drawing/2014/main" val="3077169293"/>
                    </a:ext>
                  </a:extLst>
                </a:gridCol>
                <a:gridCol w="693631">
                  <a:extLst>
                    <a:ext uri="{9D8B030D-6E8A-4147-A177-3AD203B41FA5}">
                      <a16:colId xmlns:a16="http://schemas.microsoft.com/office/drawing/2014/main" val="192010066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1165975872"/>
                    </a:ext>
                  </a:extLst>
                </a:gridCol>
                <a:gridCol w="898184">
                  <a:extLst>
                    <a:ext uri="{9D8B030D-6E8A-4147-A177-3AD203B41FA5}">
                      <a16:colId xmlns:a16="http://schemas.microsoft.com/office/drawing/2014/main" val="1224177884"/>
                    </a:ext>
                  </a:extLst>
                </a:gridCol>
                <a:gridCol w="955849">
                  <a:extLst>
                    <a:ext uri="{9D8B030D-6E8A-4147-A177-3AD203B41FA5}">
                      <a16:colId xmlns:a16="http://schemas.microsoft.com/office/drawing/2014/main" val="1574617509"/>
                    </a:ext>
                  </a:extLst>
                </a:gridCol>
                <a:gridCol w="955849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답변일시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아이가 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살인데 회원가입이 가능한가요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800" u="sng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2023.12.14 01:01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미답변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정기구독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정기구독 중간에 독서 단계 변경되나요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2023.12.10 01:00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답변완료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2023.12.10 11:00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앱이용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정기구독 하면 정말 무료로 사용할 수 있나요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2023.12.01 12:00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답변완료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2023.12.01 12:00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도서구매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도서 단계</a:t>
                      </a:r>
                      <a:r>
                        <a:rPr lang="ko-KR" altLang="en-US" sz="800" u="sng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이외에 도서를 구매하고 싶은데요</a:t>
                      </a:r>
                      <a:r>
                        <a:rPr lang="en-US" altLang="ko-KR" sz="800" u="sng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2023.11.25 11:00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2023.11.25 13:00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도서는 알라딘에서도 구매 가능한가요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2023.11.20 10:00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2023.11.20 14:00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8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8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아이가 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살인데 회원가입이 가능한가요</a:t>
                      </a:r>
                      <a:r>
                        <a:rPr lang="en-US" altLang="ko-KR" sz="8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800" u="sng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800" u="none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ko-KR" altLang="en-US" sz="800" u="none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800" u="none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2023.11.20 11:00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답변완료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2023.11.20 11:00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84B9AB2-20D9-C706-CAC1-81992B2712F6}"/>
              </a:ext>
            </a:extLst>
          </p:cNvPr>
          <p:cNvSpPr txBox="1"/>
          <p:nvPr/>
        </p:nvSpPr>
        <p:spPr>
          <a:xfrm>
            <a:off x="311718" y="3104444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8BE5FE-FDEA-B9C2-E351-667714988D9F}"/>
              </a:ext>
            </a:extLst>
          </p:cNvPr>
          <p:cNvSpPr txBox="1"/>
          <p:nvPr/>
        </p:nvSpPr>
        <p:spPr>
          <a:xfrm>
            <a:off x="3650666" y="5070017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L 도형 104">
            <a:extLst>
              <a:ext uri="{FF2B5EF4-FFF2-40B4-BE49-F238E27FC236}">
                <a16:creationId xmlns:a16="http://schemas.microsoft.com/office/drawing/2014/main" id="{C14C2225-CBE9-22B8-C9E5-241D4CA1751E}"/>
              </a:ext>
            </a:extLst>
          </p:cNvPr>
          <p:cNvSpPr/>
          <p:nvPr/>
        </p:nvSpPr>
        <p:spPr bwMode="auto">
          <a:xfrm rot="2700000">
            <a:off x="2897695" y="6065493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L 도형 105">
            <a:extLst>
              <a:ext uri="{FF2B5EF4-FFF2-40B4-BE49-F238E27FC236}">
                <a16:creationId xmlns:a16="http://schemas.microsoft.com/office/drawing/2014/main" id="{B8EEAAF2-CCBB-5601-0314-8AB9A95DDEB0}"/>
              </a:ext>
            </a:extLst>
          </p:cNvPr>
          <p:cNvSpPr/>
          <p:nvPr/>
        </p:nvSpPr>
        <p:spPr bwMode="auto">
          <a:xfrm rot="13500000">
            <a:off x="4693312" y="6065493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E2FB4D5-5EC9-63B7-AF13-4472305E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02262"/>
              </p:ext>
            </p:extLst>
          </p:nvPr>
        </p:nvGraphicFramePr>
        <p:xfrm>
          <a:off x="3109528" y="5994936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B7C44F-0209-2BB8-5239-9754DF89947F}"/>
              </a:ext>
            </a:extLst>
          </p:cNvPr>
          <p:cNvGrpSpPr/>
          <p:nvPr/>
        </p:nvGrpSpPr>
        <p:grpSpPr>
          <a:xfrm flipH="1">
            <a:off x="100806" y="3316342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4A46C51C-7B2E-B3CC-57F3-6FD2AB985E5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8EA0D-51BE-29A7-9CE7-A07DEFCA399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260F4DB-6000-BBED-796F-FA125F3EC2CF}"/>
              </a:ext>
            </a:extLst>
          </p:cNvPr>
          <p:cNvGrpSpPr/>
          <p:nvPr/>
        </p:nvGrpSpPr>
        <p:grpSpPr>
          <a:xfrm>
            <a:off x="3185184" y="3702049"/>
            <a:ext cx="314510" cy="230832"/>
            <a:chOff x="4383084" y="1531376"/>
            <a:chExt cx="314510" cy="230832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E6556F13-8C91-DCAC-71C9-4D274AA06A7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F6278B-978E-198C-8583-C62212085F59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380126-D3C8-EE00-3FA5-1E8BE670AD0C}"/>
              </a:ext>
            </a:extLst>
          </p:cNvPr>
          <p:cNvGrpSpPr/>
          <p:nvPr/>
        </p:nvGrpSpPr>
        <p:grpSpPr>
          <a:xfrm flipH="1">
            <a:off x="5882882" y="6076356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15FEFCCC-227E-8C66-80CE-15EFFC59FA3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A441EB-B5FD-6933-F9A9-D374DB02321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D4C7CB18-1BC0-B10B-568A-7D1DDCF0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68663"/>
              </p:ext>
            </p:extLst>
          </p:nvPr>
        </p:nvGraphicFramePr>
        <p:xfrm>
          <a:off x="7562672" y="283032"/>
          <a:ext cx="2307098" cy="2034564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[Front]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1.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&gt;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문의하기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702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최신순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제목을 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각 삼각형 21">
            <a:hlinkClick r:id="rId2" action="ppaction://hlinksldjump"/>
            <a:extLst>
              <a:ext uri="{FF2B5EF4-FFF2-40B4-BE49-F238E27FC236}">
                <a16:creationId xmlns:a16="http://schemas.microsoft.com/office/drawing/2014/main" id="{F4D5BF31-BDF3-FE1C-2B4A-3719CDC42336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6A4EC2-F0AC-38C0-EDD5-4CA05D3C365B}"/>
              </a:ext>
            </a:extLst>
          </p:cNvPr>
          <p:cNvSpPr/>
          <p:nvPr/>
        </p:nvSpPr>
        <p:spPr bwMode="auto">
          <a:xfrm>
            <a:off x="2035150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9A535CC-ECFB-502C-D95D-59813C2DF713}"/>
              </a:ext>
            </a:extLst>
          </p:cNvPr>
          <p:cNvSpPr/>
          <p:nvPr/>
        </p:nvSpPr>
        <p:spPr bwMode="auto">
          <a:xfrm>
            <a:off x="2875327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정기구독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7E4517-E1B7-1C35-ED67-5D3018A8222B}"/>
              </a:ext>
            </a:extLst>
          </p:cNvPr>
          <p:cNvGrpSpPr/>
          <p:nvPr/>
        </p:nvGrpSpPr>
        <p:grpSpPr>
          <a:xfrm>
            <a:off x="1407692" y="1159905"/>
            <a:ext cx="149845" cy="149845"/>
            <a:chOff x="1420116" y="2250084"/>
            <a:chExt cx="164830" cy="16482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3999262-26E9-6859-FA88-D65B7F57F5BD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D8CEB6D-A220-DA9B-3EA6-A032CE83C848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9A535CC-ECFB-502C-D95D-59813C2DF713}"/>
              </a:ext>
            </a:extLst>
          </p:cNvPr>
          <p:cNvSpPr/>
          <p:nvPr/>
        </p:nvSpPr>
        <p:spPr bwMode="auto">
          <a:xfrm>
            <a:off x="3691061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이용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9A535CC-ECFB-502C-D95D-59813C2DF713}"/>
              </a:ext>
            </a:extLst>
          </p:cNvPr>
          <p:cNvSpPr/>
          <p:nvPr/>
        </p:nvSpPr>
        <p:spPr bwMode="auto">
          <a:xfrm>
            <a:off x="4449528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도서구매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9A535CC-ECFB-502C-D95D-59813C2DF713}"/>
              </a:ext>
            </a:extLst>
          </p:cNvPr>
          <p:cNvSpPr/>
          <p:nvPr/>
        </p:nvSpPr>
        <p:spPr bwMode="auto">
          <a:xfrm>
            <a:off x="5269565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2B78B7C-8D94-584F-B718-7FCD7458F853}"/>
              </a:ext>
            </a:extLst>
          </p:cNvPr>
          <p:cNvSpPr/>
          <p:nvPr/>
        </p:nvSpPr>
        <p:spPr bwMode="auto">
          <a:xfrm>
            <a:off x="2850771" y="262242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96A4EC2-F0AC-38C0-EDD5-4CA05D3C365B}"/>
              </a:ext>
            </a:extLst>
          </p:cNvPr>
          <p:cNvSpPr/>
          <p:nvPr/>
        </p:nvSpPr>
        <p:spPr bwMode="auto">
          <a:xfrm>
            <a:off x="2086544" y="1528353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D7E4517-E1B7-1C35-ED67-5D3018A8222B}"/>
              </a:ext>
            </a:extLst>
          </p:cNvPr>
          <p:cNvGrpSpPr/>
          <p:nvPr/>
        </p:nvGrpSpPr>
        <p:grpSpPr>
          <a:xfrm>
            <a:off x="1410833" y="1523169"/>
            <a:ext cx="149845" cy="149845"/>
            <a:chOff x="1420116" y="2250084"/>
            <a:chExt cx="164830" cy="16482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3999262-26E9-6859-FA88-D65B7F57F5BD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D8CEB6D-A220-DA9B-3EA6-A032CE83C848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251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30885"/>
              </p:ext>
            </p:extLst>
          </p:nvPr>
        </p:nvGraphicFramePr>
        <p:xfrm>
          <a:off x="307972" y="3342417"/>
          <a:ext cx="7092954" cy="159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496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처리상태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미답변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답변자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답변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59783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7EEECDBE-FB70-37E7-055A-CE5645AE0796}"/>
              </a:ext>
            </a:extLst>
          </p:cNvPr>
          <p:cNvSpPr txBox="1"/>
          <p:nvPr/>
        </p:nvSpPr>
        <p:spPr>
          <a:xfrm>
            <a:off x="1547950" y="4038600"/>
            <a:ext cx="5750447" cy="7675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t"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3803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ADMC0704020000M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89038"/>
              </p:ext>
            </p:extLst>
          </p:nvPr>
        </p:nvGraphicFramePr>
        <p:xfrm>
          <a:off x="7562672" y="283032"/>
          <a:ext cx="2307098" cy="570494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플랫폼 구분 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등록한 콘텐츠가 자사와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KOSEF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모두 게시됨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키움자산운용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또는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KOSEF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변경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플랫폼에만 게시됨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 필수 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Max length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첨부파일 선택사항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최대 등록 개수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325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 필수 입력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에디터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내용을 하나도 입력하지 않고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을 눌렀을 때 에디터 영역에 표시되는 텍스트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위치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29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입력한 내용을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저장하고 해당 내용이 회원 이메일로 발송됨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2162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내용을 저장하지 않고 목록 화면으로 이동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2500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시에만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921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필수항목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후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입력항목을 확인해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유지 및 해당 항목에 텍스트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필수항목 정상입력 후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내용을 저장할까요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</a:p>
                    <a:p>
                      <a:pPr marL="85725" marR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 후 목록 화면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입력중인 내용이 저장되지 않습니다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저장없이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4765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29207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27937"/>
              </p:ext>
            </p:extLst>
          </p:nvPr>
        </p:nvGraphicFramePr>
        <p:xfrm>
          <a:off x="307972" y="1054751"/>
          <a:ext cx="7092954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회원가입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아이가 </a:t>
                      </a:r>
                      <a:r>
                        <a:rPr lang="en-US" altLang="ko-KR" sz="90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살인데 회원가입이 가능한가요</a:t>
                      </a:r>
                      <a:r>
                        <a:rPr lang="en-US" altLang="ko-KR" sz="90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900" u="none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u="none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등록일시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2023-12-07 01:00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확장자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7EEECDBE-FB70-37E7-055A-CE5645AE0796}"/>
              </a:ext>
            </a:extLst>
          </p:cNvPr>
          <p:cNvSpPr txBox="1"/>
          <p:nvPr/>
        </p:nvSpPr>
        <p:spPr>
          <a:xfrm>
            <a:off x="302048" y="2207714"/>
            <a:ext cx="1155277" cy="6693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문의 내용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A451A7-1507-F5FD-4F7B-88CD12A85954}"/>
              </a:ext>
            </a:extLst>
          </p:cNvPr>
          <p:cNvGrpSpPr/>
          <p:nvPr/>
        </p:nvGrpSpPr>
        <p:grpSpPr>
          <a:xfrm flipH="1">
            <a:off x="105337" y="3319429"/>
            <a:ext cx="251992" cy="230832"/>
            <a:chOff x="4414343" y="1531376"/>
            <a:chExt cx="251992" cy="230832"/>
          </a:xfrm>
        </p:grpSpPr>
        <p:sp>
          <p:nvSpPr>
            <p:cNvPr id="16" name="눈물 방울 15">
              <a:extLst>
                <a:ext uri="{FF2B5EF4-FFF2-40B4-BE49-F238E27FC236}">
                  <a16:creationId xmlns:a16="http://schemas.microsoft.com/office/drawing/2014/main" id="{D82D5295-7E95-5BCA-E5FA-C6F135D7492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72ACF-362B-7D3D-9120-A3B9C540E5D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92A6F3-F33F-BF02-4A99-8157314C0F53}"/>
              </a:ext>
            </a:extLst>
          </p:cNvPr>
          <p:cNvGrpSpPr/>
          <p:nvPr/>
        </p:nvGrpSpPr>
        <p:grpSpPr>
          <a:xfrm flipH="1">
            <a:off x="110502" y="1087909"/>
            <a:ext cx="251992" cy="230832"/>
            <a:chOff x="4414343" y="1531376"/>
            <a:chExt cx="251992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80E595AD-C95E-A97D-E747-6208C92AFE0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1C1513-7EBA-5267-2BD5-9636F1093A0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786A95-3476-21D9-5F3F-C196E29754A1}"/>
              </a:ext>
            </a:extLst>
          </p:cNvPr>
          <p:cNvGrpSpPr/>
          <p:nvPr/>
        </p:nvGrpSpPr>
        <p:grpSpPr>
          <a:xfrm flipH="1">
            <a:off x="105337" y="1395519"/>
            <a:ext cx="251992" cy="230832"/>
            <a:chOff x="4414343" y="1531376"/>
            <a:chExt cx="251992" cy="230832"/>
          </a:xfrm>
        </p:grpSpPr>
        <p:sp>
          <p:nvSpPr>
            <p:cNvPr id="26" name="눈물 방울 25">
              <a:extLst>
                <a:ext uri="{FF2B5EF4-FFF2-40B4-BE49-F238E27FC236}">
                  <a16:creationId xmlns:a16="http://schemas.microsoft.com/office/drawing/2014/main" id="{3535CF7B-B51B-73B2-D223-F306ADB7066F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B5E055-00DA-1E6E-3E29-B60F7EFC2C9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90A057-C5B9-6773-7DC0-EB45D7F684C9}"/>
              </a:ext>
            </a:extLst>
          </p:cNvPr>
          <p:cNvGrpSpPr/>
          <p:nvPr/>
        </p:nvGrpSpPr>
        <p:grpSpPr>
          <a:xfrm flipH="1">
            <a:off x="105337" y="2269841"/>
            <a:ext cx="251992" cy="230832"/>
            <a:chOff x="4414343" y="1531376"/>
            <a:chExt cx="251992" cy="230832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8CA9A14B-6874-047F-8A1C-F779AC26901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9B15C77-23CD-F31C-4192-81E2879BCCF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6266696"/>
            <a:ext cx="7071898" cy="327273"/>
            <a:chOff x="-4073150" y="3716479"/>
            <a:chExt cx="7945649" cy="360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D10DFA-24A3-C44C-98A8-89B76888D3F7}"/>
              </a:ext>
            </a:extLst>
          </p:cNvPr>
          <p:cNvGrpSpPr/>
          <p:nvPr/>
        </p:nvGrpSpPr>
        <p:grpSpPr>
          <a:xfrm flipH="1">
            <a:off x="176052" y="6314460"/>
            <a:ext cx="251992" cy="230832"/>
            <a:chOff x="4414343" y="1531376"/>
            <a:chExt cx="251992" cy="230832"/>
          </a:xfrm>
        </p:grpSpPr>
        <p:sp>
          <p:nvSpPr>
            <p:cNvPr id="42" name="눈물 방울 41">
              <a:extLst>
                <a:ext uri="{FF2B5EF4-FFF2-40B4-BE49-F238E27FC236}">
                  <a16:creationId xmlns:a16="http://schemas.microsoft.com/office/drawing/2014/main" id="{5900BF2C-2861-8788-326C-F453D8E3959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D95571B-CB0B-84EB-DCA7-B0D53F5D3091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7683A61-4404-1EE4-ADED-D8820EFEEAAB}"/>
              </a:ext>
            </a:extLst>
          </p:cNvPr>
          <p:cNvGrpSpPr/>
          <p:nvPr/>
        </p:nvGrpSpPr>
        <p:grpSpPr>
          <a:xfrm flipH="1">
            <a:off x="4666168" y="6314460"/>
            <a:ext cx="251992" cy="230832"/>
            <a:chOff x="4414343" y="1531376"/>
            <a:chExt cx="251992" cy="230832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221EDC09-33B4-2F49-725F-B6D3AF48B72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1A1BD75-B699-D248-E218-F7CD3E2DE526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43C0CC1-36D1-17F4-E1E2-D148B91AE23C}"/>
              </a:ext>
            </a:extLst>
          </p:cNvPr>
          <p:cNvGrpSpPr/>
          <p:nvPr/>
        </p:nvGrpSpPr>
        <p:grpSpPr>
          <a:xfrm>
            <a:off x="7299682" y="6314460"/>
            <a:ext cx="251992" cy="230832"/>
            <a:chOff x="4414343" y="1531376"/>
            <a:chExt cx="251992" cy="230832"/>
          </a:xfrm>
        </p:grpSpPr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0EE57820-3FB0-85F3-38F9-1534918E70A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A786CE-C1E2-E49A-C505-4E37AA3C217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E6CE783-5A0A-A578-1F8B-62D6B3595FB5}"/>
              </a:ext>
            </a:extLst>
          </p:cNvPr>
          <p:cNvGrpSpPr/>
          <p:nvPr/>
        </p:nvGrpSpPr>
        <p:grpSpPr>
          <a:xfrm rot="5400000">
            <a:off x="5848861" y="6055793"/>
            <a:ext cx="230832" cy="325730"/>
            <a:chOff x="6369092" y="6069250"/>
            <a:chExt cx="230832" cy="325730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B5AF9E13-C1DE-933B-7D37-9D5FFB18BE48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5A2339B-C836-9F4F-F7FC-545702D16EC2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0B0292-9E56-F994-B4D1-046FF67CE20E}"/>
              </a:ext>
            </a:extLst>
          </p:cNvPr>
          <p:cNvGrpSpPr/>
          <p:nvPr/>
        </p:nvGrpSpPr>
        <p:grpSpPr>
          <a:xfrm rot="5400000">
            <a:off x="1374400" y="6055793"/>
            <a:ext cx="230832" cy="325730"/>
            <a:chOff x="6369092" y="6069250"/>
            <a:chExt cx="230832" cy="325730"/>
          </a:xfrm>
        </p:grpSpPr>
        <p:sp>
          <p:nvSpPr>
            <p:cNvPr id="60" name="눈물 방울 59">
              <a:extLst>
                <a:ext uri="{FF2B5EF4-FFF2-40B4-BE49-F238E27FC236}">
                  <a16:creationId xmlns:a16="http://schemas.microsoft.com/office/drawing/2014/main" id="{7FE44C75-7114-6ABE-7E04-4F2EF370D4AB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16BB27-8657-3542-21E6-61369CEEAB10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C3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427A68-58DF-A61A-D4EA-9F457CE0505A}"/>
              </a:ext>
            </a:extLst>
          </p:cNvPr>
          <p:cNvGrpSpPr/>
          <p:nvPr/>
        </p:nvGrpSpPr>
        <p:grpSpPr>
          <a:xfrm rot="5400000">
            <a:off x="7110557" y="6055793"/>
            <a:ext cx="230832" cy="325730"/>
            <a:chOff x="6369092" y="6069250"/>
            <a:chExt cx="230832" cy="325730"/>
          </a:xfrm>
        </p:grpSpPr>
        <p:sp>
          <p:nvSpPr>
            <p:cNvPr id="63" name="눈물 방울 62">
              <a:extLst>
                <a:ext uri="{FF2B5EF4-FFF2-40B4-BE49-F238E27FC236}">
                  <a16:creationId xmlns:a16="http://schemas.microsoft.com/office/drawing/2014/main" id="{A4B46142-FBF2-2805-FF60-B3F7661B0819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6625C8-42B7-A44F-FB74-8239173287E6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64F87AA-0E93-688B-3265-C08ADB389512}"/>
              </a:ext>
            </a:extLst>
          </p:cNvPr>
          <p:cNvGrpSpPr/>
          <p:nvPr/>
        </p:nvGrpSpPr>
        <p:grpSpPr>
          <a:xfrm rot="5400000">
            <a:off x="6897479" y="6053620"/>
            <a:ext cx="230832" cy="333746"/>
            <a:chOff x="6369092" y="6065242"/>
            <a:chExt cx="230832" cy="333746"/>
          </a:xfrm>
        </p:grpSpPr>
        <p:sp>
          <p:nvSpPr>
            <p:cNvPr id="67" name="눈물 방울 66">
              <a:extLst>
                <a:ext uri="{FF2B5EF4-FFF2-40B4-BE49-F238E27FC236}">
                  <a16:creationId xmlns:a16="http://schemas.microsoft.com/office/drawing/2014/main" id="{17DC43D4-9C35-B805-8352-6BDE42BF776C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9F25E5E-4184-E89A-99E4-8A416CF627FB}"/>
                </a:ext>
              </a:extLst>
            </p:cNvPr>
            <p:cNvSpPr/>
            <p:nvPr/>
          </p:nvSpPr>
          <p:spPr>
            <a:xfrm rot="16200000" flipH="1">
              <a:off x="6317635" y="6116699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2" name="Group 134">
            <a:extLst>
              <a:ext uri="{FF2B5EF4-FFF2-40B4-BE49-F238E27FC236}">
                <a16:creationId xmlns:a16="http://schemas.microsoft.com/office/drawing/2014/main" id="{8A1147B3-D596-2621-4883-80258013B5D0}"/>
              </a:ext>
            </a:extLst>
          </p:cNvPr>
          <p:cNvGraphicFramePr>
            <a:graphicFrameLocks noGrp="1"/>
          </p:cNvGraphicFramePr>
          <p:nvPr/>
        </p:nvGraphicFramePr>
        <p:xfrm>
          <a:off x="7566329" y="6026180"/>
          <a:ext cx="2307098" cy="595827"/>
        </p:xfrm>
        <a:graphic>
          <a:graphicData uri="http://schemas.openxmlformats.org/drawingml/2006/table">
            <a:tbl>
              <a:tblPr/>
              <a:tblGrid>
                <a:gridCol w="78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필수 입력 항목 텍스트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케이스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!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제목을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내용을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6984"/>
                  </a:ext>
                </a:extLst>
              </a:tr>
            </a:tbl>
          </a:graphicData>
        </a:graphic>
      </p:graphicFrame>
      <p:sp>
        <p:nvSpPr>
          <p:cNvPr id="74" name="직각 삼각형 73">
            <a:hlinkClick r:id="rId2" action="ppaction://hlinksldjump"/>
            <a:extLst>
              <a:ext uri="{FF2B5EF4-FFF2-40B4-BE49-F238E27FC236}">
                <a16:creationId xmlns:a16="http://schemas.microsoft.com/office/drawing/2014/main" id="{DC5882C9-F395-1197-B5BB-EE86BE28BE8A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ABE34F8-272E-8C2F-D442-3B0598B9C584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5FA35B-821C-5A01-6D2E-D2996B8120ED}"/>
                </a:ext>
              </a:extLst>
            </p:cNvPr>
            <p:cNvSpPr txBox="1"/>
            <p:nvPr/>
          </p:nvSpPr>
          <p:spPr>
            <a:xfrm>
              <a:off x="309940" y="593725"/>
              <a:ext cx="790848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문의하기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F2469B-E56A-6B8F-81DC-AF27A4341D75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ko-KR" altLang="en-US" sz="800" dirty="0">
                  <a:latin typeface="+mn-ea"/>
                  <a:ea typeface="+mn-ea"/>
                </a:rPr>
                <a:t>고객지원 </a:t>
              </a:r>
              <a:r>
                <a:rPr lang="en-US" altLang="ko-KR" sz="800" b="1" dirty="0">
                  <a:latin typeface="+mn-ea"/>
                  <a:ea typeface="+mn-ea"/>
                </a:rPr>
                <a:t>&gt; </a:t>
              </a:r>
              <a:r>
                <a:rPr lang="ko-KR" altLang="en-US" sz="800" b="1" dirty="0">
                  <a:latin typeface="+mn-ea"/>
                  <a:ea typeface="+mn-ea"/>
                </a:rPr>
                <a:t>문의하기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47951" y="2315660"/>
            <a:ext cx="423684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아이가 </a:t>
            </a:r>
            <a:r>
              <a:rPr lang="en-US" altLang="ko-KR" sz="800" dirty="0">
                <a:latin typeface="+mn-ea"/>
                <a:ea typeface="+mn-ea"/>
              </a:rPr>
              <a:t>11</a:t>
            </a:r>
            <a:r>
              <a:rPr lang="ko-KR" altLang="en-US" sz="800" dirty="0">
                <a:latin typeface="+mn-ea"/>
                <a:ea typeface="+mn-ea"/>
              </a:rPr>
              <a:t>살인데 회원가입이 가능한가요</a:t>
            </a:r>
            <a:r>
              <a:rPr lang="en-US" altLang="ko-KR" sz="800" dirty="0">
                <a:latin typeface="+mn-ea"/>
                <a:ea typeface="+mn-ea"/>
              </a:rPr>
              <a:t>?. </a:t>
            </a:r>
          </a:p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17098" y="4158726"/>
            <a:ext cx="423684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네 가능합니다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784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87277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FAQ_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FAQ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ADMC0705010000M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2263F994-1A12-2EBC-BAD4-A133359F1108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5FA35B-821C-5A01-6D2E-D2996B8120ED}"/>
                </a:ext>
              </a:extLst>
            </p:cNvPr>
            <p:cNvSpPr txBox="1"/>
            <p:nvPr/>
          </p:nvSpPr>
          <p:spPr>
            <a:xfrm>
              <a:off x="309940" y="593725"/>
              <a:ext cx="422607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400" b="1" dirty="0">
                  <a:latin typeface="+mn-ea"/>
                  <a:ea typeface="+mn-ea"/>
                </a:rPr>
                <a:t>FAQ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F2469B-E56A-6B8F-81DC-AF27A4341D75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ko-KR" altLang="en-US" sz="800" dirty="0">
                  <a:latin typeface="+mn-ea"/>
                  <a:ea typeface="+mn-ea"/>
                </a:rPr>
                <a:t>고객지원 </a:t>
              </a:r>
              <a:r>
                <a:rPr lang="en-US" altLang="ko-KR" sz="800" b="1" dirty="0">
                  <a:latin typeface="+mn-ea"/>
                  <a:ea typeface="+mn-ea"/>
                </a:rPr>
                <a:t>&gt; FAQ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D0B325-FEB2-9DA5-CAB5-83632547D293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58092"/>
          <a:ext cx="7093604" cy="73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22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18237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6813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86350-FE66-7C60-EAB2-EEBC51138618}"/>
              </a:ext>
            </a:extLst>
          </p:cNvPr>
          <p:cNvSpPr/>
          <p:nvPr/>
        </p:nvSpPr>
        <p:spPr>
          <a:xfrm>
            <a:off x="6499991" y="1484781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CF0A66-C556-F005-2F0C-B1B5F1B39525}"/>
              </a:ext>
            </a:extLst>
          </p:cNvPr>
          <p:cNvSpPr txBox="1"/>
          <p:nvPr/>
        </p:nvSpPr>
        <p:spPr>
          <a:xfrm>
            <a:off x="1304325" y="1140386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987196-9C7D-04D7-7385-872B3085884E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2581151"/>
          <a:ext cx="7092951" cy="255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48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4780172">
                  <a:extLst>
                    <a:ext uri="{9D8B030D-6E8A-4147-A177-3AD203B41FA5}">
                      <a16:colId xmlns:a16="http://schemas.microsoft.com/office/drawing/2014/main" val="3975652132"/>
                    </a:ext>
                  </a:extLst>
                </a:gridCol>
                <a:gridCol w="901150">
                  <a:extLst>
                    <a:ext uri="{9D8B030D-6E8A-4147-A177-3AD203B41FA5}">
                      <a16:colId xmlns:a16="http://schemas.microsoft.com/office/drawing/2014/main" val="2587364623"/>
                    </a:ext>
                  </a:extLst>
                </a:gridCol>
                <a:gridCol w="834081">
                  <a:extLst>
                    <a:ext uri="{9D8B030D-6E8A-4147-A177-3AD203B41FA5}">
                      <a16:colId xmlns:a16="http://schemas.microsoft.com/office/drawing/2014/main" val="316078319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게시여부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[2022.12.06,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규약 및 투자설명서 변경의 건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] '</a:t>
                      </a: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키움베트남투모로우증권자투자신탁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UH[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주식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]'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2022.12.07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2022.12.01.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소규모 펀드공시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2022.12.01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en-US" altLang="ko-KR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펀드회계감사보고서</a:t>
                      </a:r>
                      <a:r>
                        <a:rPr lang="en-US" altLang="ko-KR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키움달러표시우량채권증권모투자신탁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2022.11.25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[2022.11.16,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규약 및 투자설명서 변경의 건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] '</a:t>
                      </a: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키움퍼스트센티어글로벌상장인프라증권투자신탁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주식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재간접형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]'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2022.11.25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펀드회계감사보고서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미국물류포트폴리오부동산투자신탁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Y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2022.11.01.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소규모 펀드공시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2022.08.30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CEBA7D-8244-7539-641E-FB3CA5D5A655}"/>
              </a:ext>
            </a:extLst>
          </p:cNvPr>
          <p:cNvSpPr txBox="1"/>
          <p:nvPr/>
        </p:nvSpPr>
        <p:spPr>
          <a:xfrm>
            <a:off x="311718" y="233311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E2458-4BD6-CF6A-25BC-980E814B2844}"/>
              </a:ext>
            </a:extLst>
          </p:cNvPr>
          <p:cNvSpPr txBox="1"/>
          <p:nvPr/>
        </p:nvSpPr>
        <p:spPr>
          <a:xfrm>
            <a:off x="3992079" y="4585523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L 도형 9">
            <a:extLst>
              <a:ext uri="{FF2B5EF4-FFF2-40B4-BE49-F238E27FC236}">
                <a16:creationId xmlns:a16="http://schemas.microsoft.com/office/drawing/2014/main" id="{F86DAB5F-F882-E632-A797-8B254105B6E1}"/>
              </a:ext>
            </a:extLst>
          </p:cNvPr>
          <p:cNvSpPr/>
          <p:nvPr/>
        </p:nvSpPr>
        <p:spPr bwMode="auto">
          <a:xfrm rot="2700000">
            <a:off x="2897695" y="5463505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DC8D018E-E728-E5B1-06F8-2DF59C706B5F}"/>
              </a:ext>
            </a:extLst>
          </p:cNvPr>
          <p:cNvSpPr/>
          <p:nvPr/>
        </p:nvSpPr>
        <p:spPr bwMode="auto">
          <a:xfrm rot="13500000">
            <a:off x="4693312" y="5463505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3DCA8DB-6DE8-9128-B883-6077F1291BAD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5392948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434BD7-43F4-0C67-9D9A-4F7B7C96273D}"/>
              </a:ext>
            </a:extLst>
          </p:cNvPr>
          <p:cNvSpPr/>
          <p:nvPr/>
        </p:nvSpPr>
        <p:spPr>
          <a:xfrm>
            <a:off x="6107189" y="5269505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52247E-3C28-D119-ED43-7BF00A212A3C}"/>
              </a:ext>
            </a:extLst>
          </p:cNvPr>
          <p:cNvGrpSpPr/>
          <p:nvPr/>
        </p:nvGrpSpPr>
        <p:grpSpPr>
          <a:xfrm>
            <a:off x="1320031" y="1521260"/>
            <a:ext cx="1456503" cy="149845"/>
            <a:chOff x="1418644" y="2639112"/>
            <a:chExt cx="1456503" cy="14984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06BC4D5-C99F-EB23-6161-A2C7A37DB3EF}"/>
                </a:ext>
              </a:extLst>
            </p:cNvPr>
            <p:cNvSpPr/>
            <p:nvPr/>
          </p:nvSpPr>
          <p:spPr bwMode="auto">
            <a:xfrm>
              <a:off x="2110073" y="2639112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F7A3087-F05D-BD31-1257-DBAB33DA27B0}"/>
                </a:ext>
              </a:extLst>
            </p:cNvPr>
            <p:cNvSpPr/>
            <p:nvPr/>
          </p:nvSpPr>
          <p:spPr bwMode="auto">
            <a:xfrm>
              <a:off x="2725302" y="2639112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CBB3B92-1B61-D85A-0EB8-DA1155D1DD78}"/>
                </a:ext>
              </a:extLst>
            </p:cNvPr>
            <p:cNvGrpSpPr/>
            <p:nvPr/>
          </p:nvGrpSpPr>
          <p:grpSpPr>
            <a:xfrm>
              <a:off x="1418644" y="2639112"/>
              <a:ext cx="149845" cy="149845"/>
              <a:chOff x="1420116" y="2250084"/>
              <a:chExt cx="164830" cy="164829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9A657856-7136-C1A6-5358-982324C73D32}"/>
                  </a:ext>
                </a:extLst>
              </p:cNvPr>
              <p:cNvSpPr/>
              <p:nvPr/>
            </p:nvSpPr>
            <p:spPr bwMode="auto">
              <a:xfrm>
                <a:off x="1420116" y="2250084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5879BD1-685A-9A11-0EB3-E59DB341938F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F98231-B590-28EF-3155-1325DD32A877}"/>
              </a:ext>
            </a:extLst>
          </p:cNvPr>
          <p:cNvGrpSpPr/>
          <p:nvPr/>
        </p:nvGrpSpPr>
        <p:grpSpPr>
          <a:xfrm flipH="1">
            <a:off x="84142" y="2549939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2436313F-D77B-8A59-5B10-E929873395E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3001AC-5968-2029-A321-9CFB03FBA40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2E56AB0-12AA-E9C0-5293-D15C3D330839}"/>
              </a:ext>
            </a:extLst>
          </p:cNvPr>
          <p:cNvGrpSpPr/>
          <p:nvPr/>
        </p:nvGrpSpPr>
        <p:grpSpPr>
          <a:xfrm>
            <a:off x="2420211" y="3294534"/>
            <a:ext cx="314510" cy="230832"/>
            <a:chOff x="4383084" y="1531376"/>
            <a:chExt cx="314510" cy="230832"/>
          </a:xfrm>
        </p:grpSpPr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0025AA73-FE1B-DD4C-D47A-6C8C9102BE8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7AF1D07-C801-54F4-2DEA-58F23A4B65AB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55829E9-2A04-C5D6-9FAB-79EE2E7B7DD0}"/>
              </a:ext>
            </a:extLst>
          </p:cNvPr>
          <p:cNvGrpSpPr/>
          <p:nvPr/>
        </p:nvGrpSpPr>
        <p:grpSpPr>
          <a:xfrm flipH="1">
            <a:off x="5923128" y="5298378"/>
            <a:ext cx="251992" cy="230832"/>
            <a:chOff x="4414343" y="1531376"/>
            <a:chExt cx="251992" cy="230832"/>
          </a:xfrm>
        </p:grpSpPr>
        <p:sp>
          <p:nvSpPr>
            <p:cNvPr id="24" name="눈물 방울 23">
              <a:extLst>
                <a:ext uri="{FF2B5EF4-FFF2-40B4-BE49-F238E27FC236}">
                  <a16:creationId xmlns:a16="http://schemas.microsoft.com/office/drawing/2014/main" id="{42EEDBE5-AAB3-45CD-C012-3E9D885C2E6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B6C19F-89A0-4C49-C661-E45787D8CD8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6680A6B9-B9E2-AFCA-FA3A-5F57C4F1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31242"/>
              </p:ext>
            </p:extLst>
          </p:nvPr>
        </p:nvGraphicFramePr>
        <p:xfrm>
          <a:off x="7562672" y="283032"/>
          <a:ext cx="2307098" cy="1917333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[Front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고객지원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&gt;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FAQ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702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정렬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등록일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최신순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 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각 삼각형 26">
            <a:hlinkClick r:id="rId2" action="ppaction://hlinksldjump"/>
            <a:extLst>
              <a:ext uri="{FF2B5EF4-FFF2-40B4-BE49-F238E27FC236}">
                <a16:creationId xmlns:a16="http://schemas.microsoft.com/office/drawing/2014/main" id="{AE55CAC7-AE4E-1ED6-D679-B53C13044FD0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67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4739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FAQ_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FAQ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ADMC0706020000M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77209"/>
              </p:ext>
            </p:extLst>
          </p:nvPr>
        </p:nvGraphicFramePr>
        <p:xfrm>
          <a:off x="7562672" y="283032"/>
          <a:ext cx="2307098" cy="4832964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Front]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고객지원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&gt; FAQ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 필수 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Max length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 필수 입력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에디터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내용을 하나도 입력하지 않고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을 눌렀을 때 에디터 영역에 표시되는 텍스트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위치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입력한 내용을 저장하고 목록 화면으로 이동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9416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내용을 저장하지 않고 목록 화면으로 이동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6517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시에만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0939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필수항목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후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입력항목을 확인해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유지 및 해당 항목에 텍스트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필수항목 정상입력 후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내용을 저장할까요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</a:p>
                    <a:p>
                      <a:pPr marL="85725" marR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 후 목록 화면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입력중인 내용이 저장되지 않습니다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저장없이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5278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/>
        </p:nvGraphicFramePr>
        <p:xfrm>
          <a:off x="307972" y="1054751"/>
          <a:ext cx="709295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2022-12-07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게시여부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21174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3D38E72-3A11-AD3B-238D-5FF787208933}"/>
              </a:ext>
            </a:extLst>
          </p:cNvPr>
          <p:cNvSpPr txBox="1"/>
          <p:nvPr/>
        </p:nvSpPr>
        <p:spPr>
          <a:xfrm>
            <a:off x="1488860" y="1084844"/>
            <a:ext cx="58320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80D6509-F88E-4C2D-DB5A-9DD69909A15A}"/>
              </a:ext>
            </a:extLst>
          </p:cNvPr>
          <p:cNvSpPr/>
          <p:nvPr/>
        </p:nvSpPr>
        <p:spPr bwMode="auto">
          <a:xfrm>
            <a:off x="5802887" y="1405525"/>
            <a:ext cx="164830" cy="164829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5F4828-5369-63CA-E833-E01FA2D5C5FA}"/>
              </a:ext>
            </a:extLst>
          </p:cNvPr>
          <p:cNvGrpSpPr/>
          <p:nvPr/>
        </p:nvGrpSpPr>
        <p:grpSpPr>
          <a:xfrm>
            <a:off x="5177625" y="1405525"/>
            <a:ext cx="164830" cy="164829"/>
            <a:chOff x="6051820" y="1405378"/>
            <a:chExt cx="164830" cy="16482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E1A6AB8-BE1D-6416-DBA8-41687B6A33C0}"/>
                </a:ext>
              </a:extLst>
            </p:cNvPr>
            <p:cNvSpPr/>
            <p:nvPr/>
          </p:nvSpPr>
          <p:spPr bwMode="auto">
            <a:xfrm>
              <a:off x="6051820" y="1405378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4F255E9-5614-338B-6335-219FCE206B56}"/>
                </a:ext>
              </a:extLst>
            </p:cNvPr>
            <p:cNvSpPr/>
            <p:nvPr/>
          </p:nvSpPr>
          <p:spPr bwMode="auto">
            <a:xfrm>
              <a:off x="6089604" y="143870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B6DE1B-3806-3812-0739-2F3E879F7585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85311D-AB68-B653-C2CF-418186F88AD0}"/>
                </a:ext>
              </a:extLst>
            </p:cNvPr>
            <p:cNvSpPr txBox="1"/>
            <p:nvPr/>
          </p:nvSpPr>
          <p:spPr>
            <a:xfrm>
              <a:off x="309940" y="593725"/>
              <a:ext cx="422607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400" b="1" dirty="0">
                  <a:latin typeface="+mn-ea"/>
                  <a:ea typeface="+mn-ea"/>
                </a:rPr>
                <a:t>FAQ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9DAE2-9D17-8A60-2D88-78970A0FDD08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ko-KR" altLang="en-US" sz="800" dirty="0">
                  <a:latin typeface="+mn-ea"/>
                  <a:ea typeface="+mn-ea"/>
                </a:rPr>
                <a:t>고객지원 </a:t>
              </a:r>
              <a:r>
                <a:rPr lang="en-US" altLang="ko-KR" sz="800" b="1" dirty="0">
                  <a:latin typeface="+mn-ea"/>
                  <a:ea typeface="+mn-ea"/>
                </a:rPr>
                <a:t>&gt; FAQ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FCEEBC-4A5D-0C18-2981-82F2B4B4D815}"/>
              </a:ext>
            </a:extLst>
          </p:cNvPr>
          <p:cNvSpPr/>
          <p:nvPr/>
        </p:nvSpPr>
        <p:spPr>
          <a:xfrm>
            <a:off x="307972" y="1974643"/>
            <a:ext cx="7092952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10B61-5044-0871-1B5E-43A4060C1CE7}"/>
              </a:ext>
            </a:extLst>
          </p:cNvPr>
          <p:cNvSpPr txBox="1"/>
          <p:nvPr/>
        </p:nvSpPr>
        <p:spPr>
          <a:xfrm>
            <a:off x="357329" y="2308482"/>
            <a:ext cx="6984000" cy="25746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t"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BCF2D7-A28D-8608-D2D3-A2DFF06A4B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9557" y="2023043"/>
            <a:ext cx="6031628" cy="2732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50C918A-052C-D337-7982-2F5A5591E361}"/>
              </a:ext>
            </a:extLst>
          </p:cNvPr>
          <p:cNvGrpSpPr/>
          <p:nvPr/>
        </p:nvGrpSpPr>
        <p:grpSpPr>
          <a:xfrm flipH="1">
            <a:off x="105337" y="1909729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D6609648-67E1-1D3E-CBA2-02E5F9EC293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28C685-561A-5911-45B4-AD1D252105A9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023D91-1027-1825-C56A-5435131191FB}"/>
              </a:ext>
            </a:extLst>
          </p:cNvPr>
          <p:cNvSpPr txBox="1"/>
          <p:nvPr/>
        </p:nvSpPr>
        <p:spPr>
          <a:xfrm>
            <a:off x="5728446" y="1722164"/>
            <a:ext cx="16773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내용을 입력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 주세요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D3B635-D734-DCEA-FE8D-3544F22E820F}"/>
              </a:ext>
            </a:extLst>
          </p:cNvPr>
          <p:cNvGrpSpPr/>
          <p:nvPr/>
        </p:nvGrpSpPr>
        <p:grpSpPr>
          <a:xfrm flipH="1">
            <a:off x="5912827" y="1692303"/>
            <a:ext cx="314510" cy="230832"/>
            <a:chOff x="4383084" y="1531376"/>
            <a:chExt cx="314510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01FFF3C9-E950-7352-3C8B-D26C86788B25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6EC4DB-0BE3-2041-6443-7934FEE132C4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D1D6C4-D5BC-29C1-B206-8C8AA25FE5A4}"/>
              </a:ext>
            </a:extLst>
          </p:cNvPr>
          <p:cNvGrpSpPr/>
          <p:nvPr/>
        </p:nvGrpSpPr>
        <p:grpSpPr>
          <a:xfrm>
            <a:off x="316940" y="5123696"/>
            <a:ext cx="7071898" cy="327273"/>
            <a:chOff x="-4073150" y="3716479"/>
            <a:chExt cx="7945649" cy="360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4E51D7-D23D-F69A-4283-C9198967E408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3D0503-300F-94E5-3988-59B5FF5A7E10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목록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0E6F4E-CD54-0D7A-D2CA-1B3AA97961E3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9ABD3A-E296-6AA9-8C8B-C9A52312BB67}"/>
              </a:ext>
            </a:extLst>
          </p:cNvPr>
          <p:cNvGrpSpPr/>
          <p:nvPr/>
        </p:nvGrpSpPr>
        <p:grpSpPr>
          <a:xfrm flipH="1">
            <a:off x="176052" y="5171460"/>
            <a:ext cx="251992" cy="230832"/>
            <a:chOff x="4414343" y="1531376"/>
            <a:chExt cx="251992" cy="230832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2C7A42FC-2347-4452-6890-7B56A6AA999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6785E-883D-E6B7-7CA8-9463654FDBC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BAB7A5-6DBA-FB90-A54E-B9839BFEF7AC}"/>
              </a:ext>
            </a:extLst>
          </p:cNvPr>
          <p:cNvGrpSpPr/>
          <p:nvPr/>
        </p:nvGrpSpPr>
        <p:grpSpPr>
          <a:xfrm flipH="1">
            <a:off x="4666168" y="5171460"/>
            <a:ext cx="251992" cy="230832"/>
            <a:chOff x="4414343" y="1531376"/>
            <a:chExt cx="251992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62981A98-9429-FA8F-DDDA-6A88AEED70A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73E10B3-408F-0647-725D-63EA57FB9D1C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63AFD79-64E9-3E65-A02D-1F07DF08FE36}"/>
              </a:ext>
            </a:extLst>
          </p:cNvPr>
          <p:cNvGrpSpPr/>
          <p:nvPr/>
        </p:nvGrpSpPr>
        <p:grpSpPr>
          <a:xfrm>
            <a:off x="7299682" y="5171460"/>
            <a:ext cx="251992" cy="230832"/>
            <a:chOff x="4414343" y="1531376"/>
            <a:chExt cx="251992" cy="230832"/>
          </a:xfrm>
        </p:grpSpPr>
        <p:sp>
          <p:nvSpPr>
            <p:cNvPr id="26" name="눈물 방울 25">
              <a:extLst>
                <a:ext uri="{FF2B5EF4-FFF2-40B4-BE49-F238E27FC236}">
                  <a16:creationId xmlns:a16="http://schemas.microsoft.com/office/drawing/2014/main" id="{E8DE1F1F-60AE-0A73-3CEE-9D7C33E50B8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88768A-7FF7-9D07-EB60-4BC1B6B50B76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0C6586-1540-718D-81C0-E9385CF55EDF}"/>
              </a:ext>
            </a:extLst>
          </p:cNvPr>
          <p:cNvGrpSpPr/>
          <p:nvPr/>
        </p:nvGrpSpPr>
        <p:grpSpPr>
          <a:xfrm rot="5400000">
            <a:off x="5848861" y="4912793"/>
            <a:ext cx="230832" cy="325730"/>
            <a:chOff x="6369092" y="6069250"/>
            <a:chExt cx="230832" cy="325730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0EC7AB09-AABF-ED06-0318-07F888C82F58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CA9E27-C8A8-0649-3E7B-96EA1456BDD5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30959B-676C-3375-2649-3531D7C1EC19}"/>
              </a:ext>
            </a:extLst>
          </p:cNvPr>
          <p:cNvGrpSpPr/>
          <p:nvPr/>
        </p:nvGrpSpPr>
        <p:grpSpPr>
          <a:xfrm rot="5400000">
            <a:off x="1374400" y="4912793"/>
            <a:ext cx="230832" cy="325730"/>
            <a:chOff x="6369092" y="6069250"/>
            <a:chExt cx="230832" cy="325730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0415CD30-C6B2-0F8B-CD6B-A2DD9360D936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7D60A0D-18BA-060F-20B2-1A8ED4F3F171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C3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DF00C92-DCD2-0158-602B-D07A88C34AFF}"/>
              </a:ext>
            </a:extLst>
          </p:cNvPr>
          <p:cNvGrpSpPr/>
          <p:nvPr/>
        </p:nvGrpSpPr>
        <p:grpSpPr>
          <a:xfrm rot="5400000">
            <a:off x="7110557" y="4912793"/>
            <a:ext cx="230832" cy="325730"/>
            <a:chOff x="6369092" y="6069250"/>
            <a:chExt cx="230832" cy="325730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D063193E-F0FC-09FC-61D0-59F88435FD3D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E4EFC0-2E55-D5C2-87BA-C8EFACBEA274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E012A5-FEF6-85BC-2D2B-F2B97A79F98C}"/>
              </a:ext>
            </a:extLst>
          </p:cNvPr>
          <p:cNvGrpSpPr/>
          <p:nvPr/>
        </p:nvGrpSpPr>
        <p:grpSpPr>
          <a:xfrm rot="5400000">
            <a:off x="6897479" y="4910620"/>
            <a:ext cx="230832" cy="333746"/>
            <a:chOff x="6369092" y="6065242"/>
            <a:chExt cx="230832" cy="333746"/>
          </a:xfrm>
        </p:grpSpPr>
        <p:sp>
          <p:nvSpPr>
            <p:cNvPr id="44" name="눈물 방울 43">
              <a:extLst>
                <a:ext uri="{FF2B5EF4-FFF2-40B4-BE49-F238E27FC236}">
                  <a16:creationId xmlns:a16="http://schemas.microsoft.com/office/drawing/2014/main" id="{58402942-C5DF-BB68-65FC-C18170DA09FC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1D6783-4F35-D48D-1F74-DEE5E2240DAD}"/>
                </a:ext>
              </a:extLst>
            </p:cNvPr>
            <p:cNvSpPr/>
            <p:nvPr/>
          </p:nvSpPr>
          <p:spPr>
            <a:xfrm rot="16200000" flipH="1">
              <a:off x="6317635" y="6116699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6750DA-5E13-5A92-493D-6030D912C5A1}"/>
              </a:ext>
            </a:extLst>
          </p:cNvPr>
          <p:cNvGrpSpPr/>
          <p:nvPr/>
        </p:nvGrpSpPr>
        <p:grpSpPr>
          <a:xfrm flipH="1">
            <a:off x="105337" y="1062190"/>
            <a:ext cx="251992" cy="230832"/>
            <a:chOff x="4414343" y="1531376"/>
            <a:chExt cx="251992" cy="23083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D4E8A075-AEDF-E229-12F0-D0678B71477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1709C0-5193-2EDF-5B47-E043637AE26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6" name="Group 134">
            <a:extLst>
              <a:ext uri="{FF2B5EF4-FFF2-40B4-BE49-F238E27FC236}">
                <a16:creationId xmlns:a16="http://schemas.microsoft.com/office/drawing/2014/main" id="{91D2D5AD-8EA2-7D3E-218B-F2C6E2361045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5191074"/>
          <a:ext cx="2307098" cy="595827"/>
        </p:xfrm>
        <a:graphic>
          <a:graphicData uri="http://schemas.openxmlformats.org/drawingml/2006/table">
            <a:tbl>
              <a:tblPr/>
              <a:tblGrid>
                <a:gridCol w="78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필수 입력 항목 텍스트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케이스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!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제목을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내용을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6984"/>
                  </a:ext>
                </a:extLst>
              </a:tr>
            </a:tbl>
          </a:graphicData>
        </a:graphic>
      </p:graphicFrame>
      <p:sp>
        <p:nvSpPr>
          <p:cNvPr id="57" name="직각 삼각형 56">
            <a:hlinkClick r:id="rId3" action="ppaction://hlinksldjump"/>
            <a:extLst>
              <a:ext uri="{FF2B5EF4-FFF2-40B4-BE49-F238E27FC236}">
                <a16:creationId xmlns:a16="http://schemas.microsoft.com/office/drawing/2014/main" id="{610E318D-CDCD-D1C1-6B2F-2D628A830D4B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3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5564" y="1080378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관리자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등급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메뉴별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접근 권한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5564" y="292215"/>
            <a:ext cx="8300262" cy="64111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5pPr>
            <a:lvl6pPr marL="495271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6pPr>
            <a:lvl7pPr marL="99053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7pPr>
            <a:lvl8pPr marL="148580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8pPr>
            <a:lvl9pPr marL="1981077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r>
              <a:rPr kumimoji="0" lang="en-US" altLang="ko-KR"/>
              <a:t>B2B ADMIN</a:t>
            </a:r>
            <a:endParaRPr kumimoji="0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85880"/>
              </p:ext>
            </p:extLst>
          </p:nvPr>
        </p:nvGraphicFramePr>
        <p:xfrm>
          <a:off x="307974" y="1756605"/>
          <a:ext cx="9361488" cy="3491669"/>
        </p:xfrm>
        <a:graphic>
          <a:graphicData uri="http://schemas.openxmlformats.org/drawingml/2006/table">
            <a:tbl>
              <a:tblPr/>
              <a:tblGrid>
                <a:gridCol w="1560248">
                  <a:extLst>
                    <a:ext uri="{9D8B030D-6E8A-4147-A177-3AD203B41FA5}">
                      <a16:colId xmlns:a16="http://schemas.microsoft.com/office/drawing/2014/main" val="885877127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2806491077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486311329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2420650928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1377026053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3288177632"/>
                    </a:ext>
                  </a:extLst>
                </a:gridCol>
              </a:tblGrid>
              <a:tr h="63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지사관리자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교사관리자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2361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67305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04930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11422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74262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399446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8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25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1365832"/>
          </a:xfrm>
        </p:spPr>
        <p:txBody>
          <a:bodyPr/>
          <a:lstStyle/>
          <a:p>
            <a:r>
              <a:rPr lang="en-US" altLang="ko-KR" b="1" dirty="0"/>
              <a:t>B2C LMS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8966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33204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(B2C)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ADMC0501000000M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199163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디폴트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등록된 센터별 전체 학습 목록을 노출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권한에 따라 등록된 학습자 목록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정렬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가입일을 최신으로 내림차순 정렬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1a)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학습자 이름을 누르면 상세화면으로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5FA35B-821C-5A01-6D2E-D2996B8120ED}"/>
              </a:ext>
            </a:extLst>
          </p:cNvPr>
          <p:cNvSpPr txBox="1"/>
          <p:nvPr/>
        </p:nvSpPr>
        <p:spPr>
          <a:xfrm>
            <a:off x="309940" y="593725"/>
            <a:ext cx="43818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LMS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2469B-E56A-6B8F-81DC-AF27A4341D75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LMS &gt; </a:t>
            </a: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목록</a:t>
            </a:r>
            <a:endParaRPr kumimoji="1" lang="ko-KR" altLang="en-US" sz="8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238579-81AE-C6AF-DB35-01C199506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96423"/>
              </p:ext>
            </p:extLst>
          </p:nvPr>
        </p:nvGraphicFramePr>
        <p:xfrm>
          <a:off x="307972" y="2710175"/>
          <a:ext cx="7093605" cy="221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3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4040195">
                  <a:extLst>
                    <a:ext uri="{9D8B030D-6E8A-4147-A177-3AD203B41FA5}">
                      <a16:colId xmlns:a16="http://schemas.microsoft.com/office/drawing/2014/main" val="3075971237"/>
                    </a:ext>
                  </a:extLst>
                </a:gridCol>
                <a:gridCol w="2410477">
                  <a:extLst>
                    <a:ext uri="{9D8B030D-6E8A-4147-A177-3AD203B41FA5}">
                      <a16:colId xmlns:a16="http://schemas.microsoft.com/office/drawing/2014/main" val="53581532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학습자 이름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sng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강길동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라희동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박재희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23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우유희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8142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4689FDE-B2E0-7133-36DB-C4A85C8EBE2A}"/>
              </a:ext>
            </a:extLst>
          </p:cNvPr>
          <p:cNvSpPr txBox="1"/>
          <p:nvPr/>
        </p:nvSpPr>
        <p:spPr>
          <a:xfrm>
            <a:off x="311718" y="2472780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총 </a:t>
            </a: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6">
            <a:extLst>
              <a:ext uri="{FF2B5EF4-FFF2-40B4-BE49-F238E27FC236}">
                <a16:creationId xmlns:a16="http://schemas.microsoft.com/office/drawing/2014/main" id="{FDDABB2F-3EC0-BC74-6CB0-DF606E3AE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82950"/>
              </p:ext>
            </p:extLst>
          </p:nvPr>
        </p:nvGraphicFramePr>
        <p:xfrm>
          <a:off x="307974" y="1058092"/>
          <a:ext cx="7093604" cy="73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77603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학습자 이름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087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784939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13DD39-BFA7-D36C-2BFD-F25BCE667884}"/>
              </a:ext>
            </a:extLst>
          </p:cNvPr>
          <p:cNvSpPr/>
          <p:nvPr/>
        </p:nvSpPr>
        <p:spPr>
          <a:xfrm>
            <a:off x="6335571" y="1450368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96" name="L 도형 95">
            <a:extLst>
              <a:ext uri="{FF2B5EF4-FFF2-40B4-BE49-F238E27FC236}">
                <a16:creationId xmlns:a16="http://schemas.microsoft.com/office/drawing/2014/main" id="{5151B1C8-4D6D-6160-B5EB-8CFD64A34B24}"/>
              </a:ext>
            </a:extLst>
          </p:cNvPr>
          <p:cNvSpPr/>
          <p:nvPr/>
        </p:nvSpPr>
        <p:spPr bwMode="auto">
          <a:xfrm rot="2700000">
            <a:off x="2897695" y="5167535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L 도형 96">
            <a:extLst>
              <a:ext uri="{FF2B5EF4-FFF2-40B4-BE49-F238E27FC236}">
                <a16:creationId xmlns:a16="http://schemas.microsoft.com/office/drawing/2014/main" id="{89A76583-F42B-4735-3FC6-A4ADE3397765}"/>
              </a:ext>
            </a:extLst>
          </p:cNvPr>
          <p:cNvSpPr/>
          <p:nvPr/>
        </p:nvSpPr>
        <p:spPr bwMode="auto">
          <a:xfrm rot="13500000">
            <a:off x="4693312" y="5167535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1CA11B7-DA5F-3DA0-AD47-74C5CA6167A9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5096978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1802A-EA67-6F31-9B65-1EE6E767EC9C}"/>
              </a:ext>
            </a:extLst>
          </p:cNvPr>
          <p:cNvSpPr txBox="1"/>
          <p:nvPr/>
        </p:nvSpPr>
        <p:spPr>
          <a:xfrm>
            <a:off x="3664535" y="4058040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F9EAD-6A8D-CE98-19CE-232D193F6951}"/>
              </a:ext>
            </a:extLst>
          </p:cNvPr>
          <p:cNvSpPr txBox="1"/>
          <p:nvPr/>
        </p:nvSpPr>
        <p:spPr>
          <a:xfrm>
            <a:off x="1399575" y="1145242"/>
            <a:ext cx="3600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54262F-D035-129D-97DB-5A8EAD77F1A0}"/>
              </a:ext>
            </a:extLst>
          </p:cNvPr>
          <p:cNvGrpSpPr/>
          <p:nvPr/>
        </p:nvGrpSpPr>
        <p:grpSpPr>
          <a:xfrm>
            <a:off x="1419019" y="1545030"/>
            <a:ext cx="3302969" cy="149845"/>
            <a:chOff x="1419019" y="2268866"/>
            <a:chExt cx="3302969" cy="14984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5C6E224-0896-C664-DB93-DA7DBFFF09B3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C077696-DE60-C556-16A3-99E829FCABE8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948CCB-B908-AD18-FB88-FC9890763B74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EC25D8-9C5C-3EE4-8BC1-AF9735873E62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7F904-593F-2C32-9EA4-BAA3B624FC70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5C541D7-5372-DAB9-77DE-81D343B8B16C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43A6E7A-15B0-95B0-5F58-5F89825093DC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663A7A-8B04-1FCD-C74D-B8C2BD5D5831}"/>
              </a:ext>
            </a:extLst>
          </p:cNvPr>
          <p:cNvGrpSpPr/>
          <p:nvPr/>
        </p:nvGrpSpPr>
        <p:grpSpPr>
          <a:xfrm rot="5400000" flipH="1">
            <a:off x="94721" y="2699595"/>
            <a:ext cx="230832" cy="251992"/>
            <a:chOff x="4437623" y="2066810"/>
            <a:chExt cx="230832" cy="251992"/>
          </a:xfrm>
        </p:grpSpPr>
        <p:sp>
          <p:nvSpPr>
            <p:cNvPr id="16" name="눈물 방울 15">
              <a:extLst>
                <a:ext uri="{FF2B5EF4-FFF2-40B4-BE49-F238E27FC236}">
                  <a16:creationId xmlns:a16="http://schemas.microsoft.com/office/drawing/2014/main" id="{C4BF1A2C-1BF0-2046-B740-2C0A6B747431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F47A54C-C168-9AE3-AF02-4899C1A8A59D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D4435B-96B7-F8FD-1569-F84DF40F6F66}"/>
              </a:ext>
            </a:extLst>
          </p:cNvPr>
          <p:cNvGrpSpPr/>
          <p:nvPr/>
        </p:nvGrpSpPr>
        <p:grpSpPr>
          <a:xfrm rot="5400000" flipH="1">
            <a:off x="2347093" y="2943503"/>
            <a:ext cx="230832" cy="314510"/>
            <a:chOff x="4437623" y="2035551"/>
            <a:chExt cx="230832" cy="314510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00B1188F-1BE3-65AE-C830-036D0628AA53}"/>
                </a:ext>
              </a:extLst>
            </p:cNvPr>
            <p:cNvSpPr/>
            <p:nvPr/>
          </p:nvSpPr>
          <p:spPr>
            <a:xfrm rot="81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A6B319-5261-F6DA-A575-E68E6FCD7236}"/>
                </a:ext>
              </a:extLst>
            </p:cNvPr>
            <p:cNvSpPr/>
            <p:nvPr/>
          </p:nvSpPr>
          <p:spPr>
            <a:xfrm rot="5400000">
              <a:off x="4395784" y="2077390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970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 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선택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ADMC0502000000M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5090871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선택한 학습자의 기본 정보를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회원에게는 지점을 노출하지 않음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학습자의 관리 부모 회원 계정 상세 화면을 새창으로 연결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학습자가 학습한 전체 내역을 표시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학습지표는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 디지털학습 기준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장표를 참조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7132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학습년도를 선택하기 위한 셀렉트박스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- 2023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년도부터 매해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년단위로 추가하여 목록을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4a)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월단위 선택 버튼으로 학습한 기록이 존재할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7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월처럼 별도 형태로 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5883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BOOK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의 과정을 선택하기 위한 셀렉트 박스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월에 마지막으로 학습한 과정을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존재하지 않는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BOOK1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을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선택한 과정에 대한 학습지수를 표시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학습지표는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 디지털학습 기준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장표를 참조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5b)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과정에 있는 각 도서에 대한 학습 지표를 토대로 그래프를 표현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3922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73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5308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4047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5FA35B-821C-5A01-6D2E-D2996B8120ED}"/>
              </a:ext>
            </a:extLst>
          </p:cNvPr>
          <p:cNvSpPr txBox="1"/>
          <p:nvPr/>
        </p:nvSpPr>
        <p:spPr>
          <a:xfrm>
            <a:off x="309940" y="593725"/>
            <a:ext cx="43818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LMS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2469B-E56A-6B8F-81DC-AF27A4341D75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LMS &gt; </a:t>
            </a: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정보</a:t>
            </a:r>
            <a:endParaRPr kumimoji="1" lang="ko-KR" altLang="en-US" sz="8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B98A79-82EB-E548-66E6-9091B9D6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57538"/>
              </p:ext>
            </p:extLst>
          </p:nvPr>
        </p:nvGraphicFramePr>
        <p:xfrm>
          <a:off x="307975" y="1232467"/>
          <a:ext cx="7092948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700">
                  <a:extLst>
                    <a:ext uri="{9D8B030D-6E8A-4147-A177-3AD203B41FA5}">
                      <a16:colId xmlns:a16="http://schemas.microsoft.com/office/drawing/2014/main" val="3838617470"/>
                    </a:ext>
                  </a:extLst>
                </a:gridCol>
                <a:gridCol w="2762248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학습자 이름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강길동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D11E1-10B9-FF7F-11A5-BB4B1F5BB45C}"/>
              </a:ext>
            </a:extLst>
          </p:cNvPr>
          <p:cNvSpPr/>
          <p:nvPr/>
        </p:nvSpPr>
        <p:spPr>
          <a:xfrm>
            <a:off x="6236488" y="1871904"/>
            <a:ext cx="1164437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회원정보 상세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CDECF-B106-735D-F1B2-748C0562268E}"/>
              </a:ext>
            </a:extLst>
          </p:cNvPr>
          <p:cNvSpPr txBox="1"/>
          <p:nvPr/>
        </p:nvSpPr>
        <p:spPr>
          <a:xfrm>
            <a:off x="307975" y="1014623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학습자 정보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C9E30-99DA-5A47-CDA7-206D21D17B89}"/>
              </a:ext>
            </a:extLst>
          </p:cNvPr>
          <p:cNvSpPr txBox="1"/>
          <p:nvPr/>
        </p:nvSpPr>
        <p:spPr>
          <a:xfrm>
            <a:off x="307975" y="2077354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총 학습내역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BDBE94A-6203-E4B9-67CC-170CA0A426A4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2315475"/>
          <a:ext cx="7092950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183682883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2550078720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1601759747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203849555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독서습관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누적 독서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학습한 어휘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해결한 문제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스티커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107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867CC6-CCDE-CB0B-CFEC-3EB28600B011}"/>
              </a:ext>
            </a:extLst>
          </p:cNvPr>
          <p:cNvSpPr txBox="1"/>
          <p:nvPr/>
        </p:nvSpPr>
        <p:spPr>
          <a:xfrm>
            <a:off x="307975" y="3044630"/>
            <a:ext cx="97840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월별 학습 내역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510D4B3-8583-B3E1-27D9-8259973C8686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4264421"/>
          <a:ext cx="7092948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58">
                  <a:extLst>
                    <a:ext uri="{9D8B030D-6E8A-4147-A177-3AD203B41FA5}">
                      <a16:colId xmlns:a16="http://schemas.microsoft.com/office/drawing/2014/main" val="1836828834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2550078720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1601759747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2038495556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11756409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독서습관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누적 독서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학습한 어휘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해결한 문제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스티커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 횟수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107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887849D-1737-3D6F-382A-7B525264AB02}"/>
              </a:ext>
            </a:extLst>
          </p:cNvPr>
          <p:cNvSpPr txBox="1"/>
          <p:nvPr/>
        </p:nvSpPr>
        <p:spPr>
          <a:xfrm>
            <a:off x="307975" y="4035885"/>
            <a:ext cx="58406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 단계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C1BC57-DA19-19D3-F373-56838F403810}"/>
              </a:ext>
            </a:extLst>
          </p:cNvPr>
          <p:cNvGrpSpPr/>
          <p:nvPr/>
        </p:nvGrpSpPr>
        <p:grpSpPr>
          <a:xfrm>
            <a:off x="969170" y="4035885"/>
            <a:ext cx="823912" cy="182240"/>
            <a:chOff x="5720376" y="2134256"/>
            <a:chExt cx="823912" cy="18224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B0F7A1-54DD-A46C-C0BC-CDDF5520F231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0CA35EC7-4FCA-1668-CE0B-2387D88F917E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DB4A799-875C-0C3D-19A9-17D4D02B2A4D}"/>
              </a:ext>
            </a:extLst>
          </p:cNvPr>
          <p:cNvGrpSpPr/>
          <p:nvPr/>
        </p:nvGrpSpPr>
        <p:grpSpPr>
          <a:xfrm>
            <a:off x="1881188" y="4035885"/>
            <a:ext cx="823912" cy="182240"/>
            <a:chOff x="5720376" y="2134256"/>
            <a:chExt cx="823912" cy="1822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A99B86-491D-C9F1-1E66-69B4B0EFB9D0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BOOK1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064B89C-7686-346F-0149-E41217C7E105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D1D4969-8118-7E5F-3BD7-0E0B409E3E3D}"/>
              </a:ext>
            </a:extLst>
          </p:cNvPr>
          <p:cNvSpPr txBox="1"/>
          <p:nvPr/>
        </p:nvSpPr>
        <p:spPr>
          <a:xfrm>
            <a:off x="307975" y="3337983"/>
            <a:ext cx="58406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 년도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AD98C1-CA19-E063-DCF4-38E702D050D4}"/>
              </a:ext>
            </a:extLst>
          </p:cNvPr>
          <p:cNvGrpSpPr/>
          <p:nvPr/>
        </p:nvGrpSpPr>
        <p:grpSpPr>
          <a:xfrm>
            <a:off x="969170" y="3322913"/>
            <a:ext cx="823912" cy="182240"/>
            <a:chOff x="5720376" y="2134256"/>
            <a:chExt cx="823912" cy="1822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0823B5B-C902-C211-17EE-ADAABBC6380F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2023</a:t>
              </a:r>
              <a:r>
                <a:rPr lang="ko-KR" altLang="en-US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년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C86043E6-BA4F-C852-620A-B1387C42B153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7CFCEAA-9583-C791-5905-3C395744B448}"/>
              </a:ext>
            </a:extLst>
          </p:cNvPr>
          <p:cNvGraphicFramePr>
            <a:graphicFrameLocks noGrp="1"/>
          </p:cNvGraphicFramePr>
          <p:nvPr/>
        </p:nvGraphicFramePr>
        <p:xfrm>
          <a:off x="307977" y="3612777"/>
          <a:ext cx="7092960" cy="254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80">
                  <a:extLst>
                    <a:ext uri="{9D8B030D-6E8A-4147-A177-3AD203B41FA5}">
                      <a16:colId xmlns:a16="http://schemas.microsoft.com/office/drawing/2014/main" val="2146200417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321489905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3628458551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1939783892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3377746620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553934536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1936003949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3694211653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4163049150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78089217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1027661247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18483408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66555"/>
                  </a:ext>
                </a:extLst>
              </a:tr>
            </a:tbl>
          </a:graphicData>
        </a:graphic>
      </p:graphicFrame>
      <p:pic>
        <p:nvPicPr>
          <p:cNvPr id="38" name="Picture 3">
            <a:extLst>
              <a:ext uri="{FF2B5EF4-FFF2-40B4-BE49-F238E27FC236}">
                <a16:creationId xmlns:a16="http://schemas.microsoft.com/office/drawing/2014/main" id="{F146CDDE-5656-3DA2-16F0-9CAFDE49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44" y="4942921"/>
            <a:ext cx="2892511" cy="159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6726E2F-F8D7-B1AD-59B9-513138698812}"/>
              </a:ext>
            </a:extLst>
          </p:cNvPr>
          <p:cNvGrpSpPr/>
          <p:nvPr/>
        </p:nvGrpSpPr>
        <p:grpSpPr>
          <a:xfrm rot="5400000" flipH="1">
            <a:off x="8799" y="1004043"/>
            <a:ext cx="230832" cy="251992"/>
            <a:chOff x="4437623" y="2066810"/>
            <a:chExt cx="230832" cy="251992"/>
          </a:xfrm>
        </p:grpSpPr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C9C703F5-D763-442E-43C2-DAA29C46209D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6E49AE-EAAC-650F-0663-B5BDFFBA0DA1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0C1A008-6D2F-805A-3DDC-178B94D15AD3}"/>
              </a:ext>
            </a:extLst>
          </p:cNvPr>
          <p:cNvGrpSpPr/>
          <p:nvPr/>
        </p:nvGrpSpPr>
        <p:grpSpPr>
          <a:xfrm rot="5400000" flipH="1">
            <a:off x="5968275" y="1867413"/>
            <a:ext cx="230832" cy="251992"/>
            <a:chOff x="4437623" y="2066810"/>
            <a:chExt cx="230832" cy="251992"/>
          </a:xfrm>
        </p:grpSpPr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863EDDDB-588B-2442-7B7F-5CD77D84175E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9C74BF-1C2E-248A-3330-0763F6AA6F1B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E12935-9767-20F0-4F85-50E20F98F122}"/>
              </a:ext>
            </a:extLst>
          </p:cNvPr>
          <p:cNvGrpSpPr/>
          <p:nvPr/>
        </p:nvGrpSpPr>
        <p:grpSpPr>
          <a:xfrm rot="5400000" flipH="1">
            <a:off x="8799" y="2267193"/>
            <a:ext cx="230832" cy="251992"/>
            <a:chOff x="4437623" y="2066810"/>
            <a:chExt cx="230832" cy="251992"/>
          </a:xfrm>
        </p:grpSpPr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CA2A034F-F2EA-5AE0-75C0-FCF9B4D3CA6A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C07ED7-D484-FC11-5784-62A935AF4F76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5045D3-97A6-7967-30F4-919A9EEE6302}"/>
              </a:ext>
            </a:extLst>
          </p:cNvPr>
          <p:cNvGrpSpPr/>
          <p:nvPr/>
        </p:nvGrpSpPr>
        <p:grpSpPr>
          <a:xfrm rot="5400000" flipH="1">
            <a:off x="8799" y="3303004"/>
            <a:ext cx="230832" cy="251992"/>
            <a:chOff x="4437623" y="2066810"/>
            <a:chExt cx="230832" cy="251992"/>
          </a:xfrm>
        </p:grpSpPr>
        <p:sp>
          <p:nvSpPr>
            <p:cNvPr id="14" name="눈물 방울 13">
              <a:extLst>
                <a:ext uri="{FF2B5EF4-FFF2-40B4-BE49-F238E27FC236}">
                  <a16:creationId xmlns:a16="http://schemas.microsoft.com/office/drawing/2014/main" id="{DCFF6A06-1BE7-F37B-2572-2B35A726D9E5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CBD65B-7610-1877-0D4C-D7A32F3FD0FF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256CF5-FB50-C412-2021-953984DC8058}"/>
              </a:ext>
            </a:extLst>
          </p:cNvPr>
          <p:cNvGrpSpPr/>
          <p:nvPr/>
        </p:nvGrpSpPr>
        <p:grpSpPr>
          <a:xfrm rot="5400000" flipH="1">
            <a:off x="8799" y="3594988"/>
            <a:ext cx="230832" cy="314510"/>
            <a:chOff x="4437624" y="2035552"/>
            <a:chExt cx="230832" cy="314510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4CA126D2-965A-2547-3FB0-C9DF4EAEA4CD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706406-FF9E-EE20-1AC4-AA5993FF5C29}"/>
                </a:ext>
              </a:extLst>
            </p:cNvPr>
            <p:cNvSpPr/>
            <p:nvPr/>
          </p:nvSpPr>
          <p:spPr>
            <a:xfrm rot="5400000">
              <a:off x="4395785" y="2077391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1ED25B-3E2A-A54E-D740-2B278AAC0D70}"/>
              </a:ext>
            </a:extLst>
          </p:cNvPr>
          <p:cNvGrpSpPr/>
          <p:nvPr/>
        </p:nvGrpSpPr>
        <p:grpSpPr>
          <a:xfrm rot="5400000" flipH="1">
            <a:off x="8799" y="4025305"/>
            <a:ext cx="230832" cy="251992"/>
            <a:chOff x="4437624" y="2066811"/>
            <a:chExt cx="230832" cy="25199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A04D81DB-9B08-663B-28D3-A85DC4C626E7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0D7E7B-14C4-DAA1-5525-A640C8177376}"/>
                </a:ext>
              </a:extLst>
            </p:cNvPr>
            <p:cNvSpPr/>
            <p:nvPr/>
          </p:nvSpPr>
          <p:spPr>
            <a:xfrm rot="5400000">
              <a:off x="4427044" y="2077391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95CF4F-7BE1-B275-0446-6C3DF6A6F11E}"/>
              </a:ext>
            </a:extLst>
          </p:cNvPr>
          <p:cNvGrpSpPr/>
          <p:nvPr/>
        </p:nvGrpSpPr>
        <p:grpSpPr>
          <a:xfrm rot="5400000" flipH="1">
            <a:off x="8799" y="4374539"/>
            <a:ext cx="230832" cy="314510"/>
            <a:chOff x="4437624" y="2035552"/>
            <a:chExt cx="230832" cy="314510"/>
          </a:xfrm>
        </p:grpSpPr>
        <p:sp>
          <p:nvSpPr>
            <p:cNvPr id="43" name="눈물 방울 42">
              <a:extLst>
                <a:ext uri="{FF2B5EF4-FFF2-40B4-BE49-F238E27FC236}">
                  <a16:creationId xmlns:a16="http://schemas.microsoft.com/office/drawing/2014/main" id="{B8FBBE20-E2CF-9F5E-2646-0B3E06B141B9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25DC93-D87E-69F1-A3F6-3D969EF88E5C}"/>
                </a:ext>
              </a:extLst>
            </p:cNvPr>
            <p:cNvSpPr/>
            <p:nvPr/>
          </p:nvSpPr>
          <p:spPr>
            <a:xfrm rot="5400000">
              <a:off x="4395785" y="2077391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E5B821C-56B6-2966-D077-361C2EDA006E}"/>
              </a:ext>
            </a:extLst>
          </p:cNvPr>
          <p:cNvGrpSpPr/>
          <p:nvPr/>
        </p:nvGrpSpPr>
        <p:grpSpPr>
          <a:xfrm rot="5400000" flipH="1">
            <a:off x="1901488" y="5499537"/>
            <a:ext cx="230832" cy="251992"/>
            <a:chOff x="4437624" y="2066811"/>
            <a:chExt cx="230832" cy="251992"/>
          </a:xfrm>
        </p:grpSpPr>
        <p:sp>
          <p:nvSpPr>
            <p:cNvPr id="46" name="눈물 방울 45">
              <a:extLst>
                <a:ext uri="{FF2B5EF4-FFF2-40B4-BE49-F238E27FC236}">
                  <a16:creationId xmlns:a16="http://schemas.microsoft.com/office/drawing/2014/main" id="{69C1F35C-714B-15B2-B2F9-3F43F6E0AE21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8CADE8-5269-7D7B-F7BB-D496FE3CA962}"/>
                </a:ext>
              </a:extLst>
            </p:cNvPr>
            <p:cNvSpPr/>
            <p:nvPr/>
          </p:nvSpPr>
          <p:spPr>
            <a:xfrm rot="5400000">
              <a:off x="4427044" y="2077391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036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 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선택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ADMC0502000000M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250139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과정에 있는 책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권에 대한 학습 진행율과 학습 현황지표를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목록화면으로 이동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관리자가 해당 학습자에 대한 기록을 남기는 메모 기능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최대 글자수 제한 없음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등록한 문장에 대한 저장 기능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7132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5883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저장되었습니다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52BC900-42ED-8AE9-375C-BCA93A863498}"/>
              </a:ext>
            </a:extLst>
          </p:cNvPr>
          <p:cNvSpPr txBox="1"/>
          <p:nvPr/>
        </p:nvSpPr>
        <p:spPr>
          <a:xfrm>
            <a:off x="307975" y="584200"/>
            <a:ext cx="92870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 도서별 현황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0DBB0A-613B-5184-2761-C12F00F06173}"/>
              </a:ext>
            </a:extLst>
          </p:cNvPr>
          <p:cNvSpPr/>
          <p:nvPr/>
        </p:nvSpPr>
        <p:spPr>
          <a:xfrm>
            <a:off x="650035" y="1081182"/>
            <a:ext cx="1052284" cy="12627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book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1" name="표 6">
            <a:extLst>
              <a:ext uri="{FF2B5EF4-FFF2-40B4-BE49-F238E27FC236}">
                <a16:creationId xmlns:a16="http://schemas.microsoft.com/office/drawing/2014/main" id="{A40984EF-BEB1-4117-98D0-5828B2718D61}"/>
              </a:ext>
            </a:extLst>
          </p:cNvPr>
          <p:cNvGraphicFramePr>
            <a:graphicFrameLocks noGrp="1"/>
          </p:cNvGraphicFramePr>
          <p:nvPr/>
        </p:nvGraphicFramePr>
        <p:xfrm>
          <a:off x="1941678" y="1543543"/>
          <a:ext cx="5258949" cy="8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081">
                  <a:extLst>
                    <a:ext uri="{9D8B030D-6E8A-4147-A177-3AD203B41FA5}">
                      <a16:colId xmlns:a16="http://schemas.microsoft.com/office/drawing/2014/main" val="608080183"/>
                    </a:ext>
                  </a:extLst>
                </a:gridCol>
                <a:gridCol w="597497">
                  <a:extLst>
                    <a:ext uri="{9D8B030D-6E8A-4147-A177-3AD203B41FA5}">
                      <a16:colId xmlns:a16="http://schemas.microsoft.com/office/drawing/2014/main" val="4233454647"/>
                    </a:ext>
                  </a:extLst>
                </a:gridCol>
                <a:gridCol w="7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172">
                  <a:extLst>
                    <a:ext uri="{9D8B030D-6E8A-4147-A177-3AD203B41FA5}">
                      <a16:colId xmlns:a16="http://schemas.microsoft.com/office/drawing/2014/main" val="1580112721"/>
                    </a:ext>
                  </a:extLst>
                </a:gridCol>
                <a:gridCol w="763986">
                  <a:extLst>
                    <a:ext uri="{9D8B030D-6E8A-4147-A177-3AD203B41FA5}">
                      <a16:colId xmlns:a16="http://schemas.microsoft.com/office/drawing/2014/main" val="3605727883"/>
                    </a:ext>
                  </a:extLst>
                </a:gridCol>
                <a:gridCol w="834512">
                  <a:extLst>
                    <a:ext uri="{9D8B030D-6E8A-4147-A177-3AD203B41FA5}">
                      <a16:colId xmlns:a16="http://schemas.microsoft.com/office/drawing/2014/main" val="1997468562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2261071966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2887577908"/>
                    </a:ext>
                  </a:extLst>
                </a:gridCol>
              </a:tblGrid>
              <a:tr h="2185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rgbClr val="E6E0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독해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latin typeface="+mn-ea"/>
                          <a:ea typeface="+mn-ea"/>
                        </a:rPr>
                        <a:t>스티커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27838"/>
                  </a:ext>
                </a:extLst>
              </a:tr>
              <a:tr h="22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오디오북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소리내어읽기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독서확인학습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발급개수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42810"/>
                  </a:ext>
                </a:extLst>
              </a:tr>
              <a:tr h="246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80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42051"/>
                  </a:ext>
                </a:extLst>
              </a:tr>
            </a:tbl>
          </a:graphicData>
        </a:graphic>
      </p:graphicFrame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490C71-0C9D-62EA-6951-D8036D374932}"/>
              </a:ext>
            </a:extLst>
          </p:cNvPr>
          <p:cNvCxnSpPr/>
          <p:nvPr/>
        </p:nvCxnSpPr>
        <p:spPr bwMode="auto">
          <a:xfrm>
            <a:off x="650035" y="2578825"/>
            <a:ext cx="655059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none" w="med" len="med"/>
          </a:ln>
          <a:effectLst/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E2152E-7E50-27F3-F672-8619D8965DAC}"/>
              </a:ext>
            </a:extLst>
          </p:cNvPr>
          <p:cNvGrpSpPr/>
          <p:nvPr/>
        </p:nvGrpSpPr>
        <p:grpSpPr>
          <a:xfrm>
            <a:off x="1908131" y="1303326"/>
            <a:ext cx="3571919" cy="195814"/>
            <a:chOff x="1908131" y="1135581"/>
            <a:chExt cx="3571919" cy="19581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2651F3F-A23A-22CE-7741-D9830ED37E27}"/>
                </a:ext>
              </a:extLst>
            </p:cNvPr>
            <p:cNvSpPr/>
            <p:nvPr/>
          </p:nvSpPr>
          <p:spPr>
            <a:xfrm>
              <a:off x="2825750" y="1135581"/>
              <a:ext cx="2654300" cy="195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4AD3EB-3B01-587C-E032-F2E8261893A6}"/>
                </a:ext>
              </a:extLst>
            </p:cNvPr>
            <p:cNvSpPr txBox="1"/>
            <p:nvPr/>
          </p:nvSpPr>
          <p:spPr>
            <a:xfrm>
              <a:off x="1908131" y="1135581"/>
              <a:ext cx="68184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latin typeface="+mn-ea"/>
                  <a:ea typeface="+mn-ea"/>
                </a:rPr>
                <a:t>· </a:t>
              </a:r>
              <a:r>
                <a:rPr lang="ko-KR" altLang="en-US" sz="800" b="1">
                  <a:latin typeface="+mn-ea"/>
                  <a:ea typeface="+mn-ea"/>
                </a:rPr>
                <a:t>학습 진행율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1032FAF-EF8A-DBF9-FC20-DC0FDA10FE1D}"/>
                </a:ext>
              </a:extLst>
            </p:cNvPr>
            <p:cNvSpPr/>
            <p:nvPr/>
          </p:nvSpPr>
          <p:spPr>
            <a:xfrm>
              <a:off x="2815177" y="1135581"/>
              <a:ext cx="1391247" cy="19581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E28876-7197-F611-56E3-8CC035CED4F0}"/>
                </a:ext>
              </a:extLst>
            </p:cNvPr>
            <p:cNvSpPr txBox="1"/>
            <p:nvPr/>
          </p:nvSpPr>
          <p:spPr>
            <a:xfrm>
              <a:off x="3925331" y="1135581"/>
              <a:ext cx="28109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+mn-ea"/>
                  <a:ea typeface="+mn-ea"/>
                </a:rPr>
                <a:t>60%</a:t>
              </a:r>
              <a:endParaRPr lang="ko-KR" altLang="en-US" sz="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0B7BE16-7C8E-CFEC-3802-D375BDD1DD0C}"/>
              </a:ext>
            </a:extLst>
          </p:cNvPr>
          <p:cNvSpPr/>
          <p:nvPr/>
        </p:nvSpPr>
        <p:spPr>
          <a:xfrm>
            <a:off x="650035" y="2797629"/>
            <a:ext cx="1052284" cy="12627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book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60" name="표 6">
            <a:extLst>
              <a:ext uri="{FF2B5EF4-FFF2-40B4-BE49-F238E27FC236}">
                <a16:creationId xmlns:a16="http://schemas.microsoft.com/office/drawing/2014/main" id="{6FD027C6-0B8D-B31D-49AF-2B93C14A98B1}"/>
              </a:ext>
            </a:extLst>
          </p:cNvPr>
          <p:cNvGraphicFramePr>
            <a:graphicFrameLocks noGrp="1"/>
          </p:cNvGraphicFramePr>
          <p:nvPr/>
        </p:nvGraphicFramePr>
        <p:xfrm>
          <a:off x="1941678" y="3259990"/>
          <a:ext cx="5258949" cy="8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081">
                  <a:extLst>
                    <a:ext uri="{9D8B030D-6E8A-4147-A177-3AD203B41FA5}">
                      <a16:colId xmlns:a16="http://schemas.microsoft.com/office/drawing/2014/main" val="608080183"/>
                    </a:ext>
                  </a:extLst>
                </a:gridCol>
                <a:gridCol w="597497">
                  <a:extLst>
                    <a:ext uri="{9D8B030D-6E8A-4147-A177-3AD203B41FA5}">
                      <a16:colId xmlns:a16="http://schemas.microsoft.com/office/drawing/2014/main" val="4233454647"/>
                    </a:ext>
                  </a:extLst>
                </a:gridCol>
                <a:gridCol w="7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172">
                  <a:extLst>
                    <a:ext uri="{9D8B030D-6E8A-4147-A177-3AD203B41FA5}">
                      <a16:colId xmlns:a16="http://schemas.microsoft.com/office/drawing/2014/main" val="1580112721"/>
                    </a:ext>
                  </a:extLst>
                </a:gridCol>
                <a:gridCol w="763986">
                  <a:extLst>
                    <a:ext uri="{9D8B030D-6E8A-4147-A177-3AD203B41FA5}">
                      <a16:colId xmlns:a16="http://schemas.microsoft.com/office/drawing/2014/main" val="3605727883"/>
                    </a:ext>
                  </a:extLst>
                </a:gridCol>
                <a:gridCol w="834512">
                  <a:extLst>
                    <a:ext uri="{9D8B030D-6E8A-4147-A177-3AD203B41FA5}">
                      <a16:colId xmlns:a16="http://schemas.microsoft.com/office/drawing/2014/main" val="1997468562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2261071966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1019783291"/>
                    </a:ext>
                  </a:extLst>
                </a:gridCol>
              </a:tblGrid>
              <a:tr h="2185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rgbClr val="E6E0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독해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latin typeface="+mn-ea"/>
                          <a:ea typeface="+mn-ea"/>
                        </a:rPr>
                        <a:t>스티커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27838"/>
                  </a:ext>
                </a:extLst>
              </a:tr>
              <a:tr h="22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오디오북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소리내어읽기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독서확인학습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발급개수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42810"/>
                  </a:ext>
                </a:extLst>
              </a:tr>
              <a:tr h="246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80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42051"/>
                  </a:ext>
                </a:extLst>
              </a:tr>
            </a:tbl>
          </a:graphicData>
        </a:graphic>
      </p:graphicFrame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54A753E-CF0B-9DB1-F179-8FD1F0C6F7DA}"/>
              </a:ext>
            </a:extLst>
          </p:cNvPr>
          <p:cNvCxnSpPr/>
          <p:nvPr/>
        </p:nvCxnSpPr>
        <p:spPr bwMode="auto">
          <a:xfrm>
            <a:off x="650035" y="4295272"/>
            <a:ext cx="655059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9F0204-0AAD-26DE-8E9F-F376E1A45111}"/>
              </a:ext>
            </a:extLst>
          </p:cNvPr>
          <p:cNvGrpSpPr/>
          <p:nvPr/>
        </p:nvGrpSpPr>
        <p:grpSpPr>
          <a:xfrm>
            <a:off x="1908131" y="3019773"/>
            <a:ext cx="3571919" cy="195814"/>
            <a:chOff x="1908131" y="2852028"/>
            <a:chExt cx="3571919" cy="19581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4560C6-BF8F-C303-022F-E3C7E697AF15}"/>
                </a:ext>
              </a:extLst>
            </p:cNvPr>
            <p:cNvSpPr txBox="1"/>
            <p:nvPr/>
          </p:nvSpPr>
          <p:spPr>
            <a:xfrm>
              <a:off x="1908131" y="2852028"/>
              <a:ext cx="68184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latin typeface="+mn-ea"/>
                  <a:ea typeface="+mn-ea"/>
                </a:rPr>
                <a:t>· </a:t>
              </a:r>
              <a:r>
                <a:rPr lang="ko-KR" altLang="en-US" sz="800" b="1">
                  <a:latin typeface="+mn-ea"/>
                  <a:ea typeface="+mn-ea"/>
                </a:rPr>
                <a:t>학습 진행율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5E1EB08-A0EC-1C1E-2E22-874FC69882E9}"/>
                </a:ext>
              </a:extLst>
            </p:cNvPr>
            <p:cNvSpPr/>
            <p:nvPr/>
          </p:nvSpPr>
          <p:spPr>
            <a:xfrm>
              <a:off x="2825750" y="2852028"/>
              <a:ext cx="2654300" cy="195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9DDBB010-5393-0680-39EC-BAC116C9E8AD}"/>
                </a:ext>
              </a:extLst>
            </p:cNvPr>
            <p:cNvSpPr/>
            <p:nvPr/>
          </p:nvSpPr>
          <p:spPr>
            <a:xfrm>
              <a:off x="2815177" y="2852028"/>
              <a:ext cx="1055783" cy="19581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60E9C6E-FF92-E03C-118A-936679D31682}"/>
                </a:ext>
              </a:extLst>
            </p:cNvPr>
            <p:cNvSpPr txBox="1"/>
            <p:nvPr/>
          </p:nvSpPr>
          <p:spPr>
            <a:xfrm>
              <a:off x="3925331" y="2852028"/>
              <a:ext cx="28109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+mn-ea"/>
                  <a:ea typeface="+mn-ea"/>
                </a:rPr>
                <a:t>40%</a:t>
              </a:r>
              <a:endParaRPr lang="ko-KR" altLang="en-US" sz="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D6D22F1-BFF9-D694-3C92-5FBBBC8FECCA}"/>
              </a:ext>
            </a:extLst>
          </p:cNvPr>
          <p:cNvSpPr txBox="1"/>
          <p:nvPr/>
        </p:nvSpPr>
        <p:spPr>
          <a:xfrm>
            <a:off x="3664535" y="4460834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025805-D399-5E8E-FB92-F78F93860020}"/>
              </a:ext>
            </a:extLst>
          </p:cNvPr>
          <p:cNvSpPr/>
          <p:nvPr/>
        </p:nvSpPr>
        <p:spPr>
          <a:xfrm>
            <a:off x="6430303" y="5083620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3332FB6-3A8E-CCCD-A5A5-E46A38925828}"/>
              </a:ext>
            </a:extLst>
          </p:cNvPr>
          <p:cNvCxnSpPr/>
          <p:nvPr/>
        </p:nvCxnSpPr>
        <p:spPr bwMode="auto">
          <a:xfrm>
            <a:off x="650035" y="4939707"/>
            <a:ext cx="655059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none" w="med" len="med"/>
          </a:ln>
          <a:effectLst/>
        </p:spPr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4E7FD36-0194-C05D-6468-DB0D6B7FAB17}"/>
              </a:ext>
            </a:extLst>
          </p:cNvPr>
          <p:cNvGrpSpPr/>
          <p:nvPr/>
        </p:nvGrpSpPr>
        <p:grpSpPr>
          <a:xfrm rot="5400000" flipH="1">
            <a:off x="94721" y="920963"/>
            <a:ext cx="230832" cy="251992"/>
            <a:chOff x="4437623" y="2066810"/>
            <a:chExt cx="230832" cy="251992"/>
          </a:xfrm>
        </p:grpSpPr>
        <p:sp>
          <p:nvSpPr>
            <p:cNvPr id="105" name="눈물 방울 104">
              <a:extLst>
                <a:ext uri="{FF2B5EF4-FFF2-40B4-BE49-F238E27FC236}">
                  <a16:creationId xmlns:a16="http://schemas.microsoft.com/office/drawing/2014/main" id="{DD6B76B2-F088-855D-5EA2-C3F92FC777F5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EC4DCE2-7510-3A5E-AED5-64D1F0198D0D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46D1D57-9E7F-F08E-6707-66783F166AE4}"/>
              </a:ext>
            </a:extLst>
          </p:cNvPr>
          <p:cNvSpPr txBox="1"/>
          <p:nvPr/>
        </p:nvSpPr>
        <p:spPr>
          <a:xfrm>
            <a:off x="307975" y="5388328"/>
            <a:ext cx="3238634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학습자 관리 코멘트 </a:t>
            </a:r>
            <a:r>
              <a:rPr lang="en-US" altLang="ko-KR" sz="800">
                <a:latin typeface="+mn-ea"/>
                <a:ea typeface="+mn-ea"/>
              </a:rPr>
              <a:t>(</a:t>
            </a:r>
            <a:r>
              <a:rPr lang="ko-KR" altLang="en-US" sz="800">
                <a:latin typeface="+mn-ea"/>
                <a:ea typeface="+mn-ea"/>
              </a:rPr>
              <a:t>학습자에게 노출되지 않는 관리용 기록 기능</a:t>
            </a:r>
            <a:r>
              <a:rPr lang="en-US" altLang="ko-KR" sz="800">
                <a:latin typeface="+mn-ea"/>
                <a:ea typeface="+mn-ea"/>
              </a:rPr>
              <a:t>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995160-ED40-39BA-A848-221821E71775}"/>
              </a:ext>
            </a:extLst>
          </p:cNvPr>
          <p:cNvSpPr/>
          <p:nvPr/>
        </p:nvSpPr>
        <p:spPr>
          <a:xfrm>
            <a:off x="307975" y="5631298"/>
            <a:ext cx="7092950" cy="5430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B124B12-8FDE-036C-F205-CEB4AEC84D41}"/>
              </a:ext>
            </a:extLst>
          </p:cNvPr>
          <p:cNvGrpSpPr/>
          <p:nvPr/>
        </p:nvGrpSpPr>
        <p:grpSpPr>
          <a:xfrm rot="5400000" flipH="1">
            <a:off x="94721" y="5343553"/>
            <a:ext cx="230832" cy="251992"/>
            <a:chOff x="4437623" y="2066810"/>
            <a:chExt cx="230832" cy="251992"/>
          </a:xfrm>
        </p:grpSpPr>
        <p:sp>
          <p:nvSpPr>
            <p:cNvPr id="116" name="눈물 방울 115">
              <a:extLst>
                <a:ext uri="{FF2B5EF4-FFF2-40B4-BE49-F238E27FC236}">
                  <a16:creationId xmlns:a16="http://schemas.microsoft.com/office/drawing/2014/main" id="{73F0C3FF-D419-35C4-AD60-B63412ACE550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987EBCA-6C29-73F8-F605-34A5C4728F68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F7F0B5-26F9-8855-DDC2-97D215ACE7CF}"/>
              </a:ext>
            </a:extLst>
          </p:cNvPr>
          <p:cNvSpPr/>
          <p:nvPr/>
        </p:nvSpPr>
        <p:spPr>
          <a:xfrm>
            <a:off x="6630601" y="6286456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0902A56-1FD1-7385-FB75-185F234E313E}"/>
              </a:ext>
            </a:extLst>
          </p:cNvPr>
          <p:cNvGrpSpPr/>
          <p:nvPr/>
        </p:nvGrpSpPr>
        <p:grpSpPr>
          <a:xfrm rot="5400000" flipH="1">
            <a:off x="6389036" y="6244617"/>
            <a:ext cx="230832" cy="314510"/>
            <a:chOff x="4437625" y="2035553"/>
            <a:chExt cx="230832" cy="314510"/>
          </a:xfrm>
        </p:grpSpPr>
        <p:sp>
          <p:nvSpPr>
            <p:cNvPr id="121" name="눈물 방울 120">
              <a:extLst>
                <a:ext uri="{FF2B5EF4-FFF2-40B4-BE49-F238E27FC236}">
                  <a16:creationId xmlns:a16="http://schemas.microsoft.com/office/drawing/2014/main" id="{A71C68AC-50E7-C003-63E4-FB7321941A8C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16F482A-B753-8E10-F011-1D502B7B895A}"/>
                </a:ext>
              </a:extLst>
            </p:cNvPr>
            <p:cNvSpPr/>
            <p:nvPr/>
          </p:nvSpPr>
          <p:spPr>
            <a:xfrm rot="5400000">
              <a:off x="4395786" y="2077392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E3CA134-8261-028A-2622-559DCE01F169}"/>
              </a:ext>
            </a:extLst>
          </p:cNvPr>
          <p:cNvGrpSpPr/>
          <p:nvPr/>
        </p:nvGrpSpPr>
        <p:grpSpPr>
          <a:xfrm rot="5400000">
            <a:off x="6749027" y="6516653"/>
            <a:ext cx="230832" cy="333746"/>
            <a:chOff x="6369090" y="6065244"/>
            <a:chExt cx="230832" cy="333746"/>
          </a:xfrm>
        </p:grpSpPr>
        <p:sp>
          <p:nvSpPr>
            <p:cNvPr id="124" name="눈물 방울 123">
              <a:extLst>
                <a:ext uri="{FF2B5EF4-FFF2-40B4-BE49-F238E27FC236}">
                  <a16:creationId xmlns:a16="http://schemas.microsoft.com/office/drawing/2014/main" id="{E356689C-F8DA-1B9A-FE4A-28F6F57A6467}"/>
                </a:ext>
              </a:extLst>
            </p:cNvPr>
            <p:cNvSpPr/>
            <p:nvPr/>
          </p:nvSpPr>
          <p:spPr>
            <a:xfrm rot="189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0575B5F-879F-3865-01AD-3A0C8DF5C5AB}"/>
                </a:ext>
              </a:extLst>
            </p:cNvPr>
            <p:cNvSpPr/>
            <p:nvPr/>
          </p:nvSpPr>
          <p:spPr>
            <a:xfrm rot="16200000" flipH="1">
              <a:off x="6317633" y="6116701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EB1636F-2577-CF91-7F10-AFDDA066C1C0}"/>
              </a:ext>
            </a:extLst>
          </p:cNvPr>
          <p:cNvGrpSpPr/>
          <p:nvPr/>
        </p:nvGrpSpPr>
        <p:grpSpPr>
          <a:xfrm rot="5400000" flipH="1">
            <a:off x="6134477" y="5075365"/>
            <a:ext cx="230832" cy="251992"/>
            <a:chOff x="4437623" y="2066810"/>
            <a:chExt cx="230832" cy="251992"/>
          </a:xfrm>
        </p:grpSpPr>
        <p:sp>
          <p:nvSpPr>
            <p:cNvPr id="127" name="눈물 방울 126">
              <a:extLst>
                <a:ext uri="{FF2B5EF4-FFF2-40B4-BE49-F238E27FC236}">
                  <a16:creationId xmlns:a16="http://schemas.microsoft.com/office/drawing/2014/main" id="{08F59F15-77CE-D25F-694B-E3875999D82C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0BDBA3B-9762-1F86-5AB0-17687EAC8858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71FD778-85BF-743E-C642-596B210C78A3}"/>
              </a:ext>
            </a:extLst>
          </p:cNvPr>
          <p:cNvSpPr txBox="1"/>
          <p:nvPr/>
        </p:nvSpPr>
        <p:spPr>
          <a:xfrm>
            <a:off x="1908131" y="1077774"/>
            <a:ext cx="143044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도서명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>
                <a:latin typeface="+mn-ea"/>
                <a:ea typeface="+mn-ea"/>
              </a:rPr>
              <a:t>: </a:t>
            </a:r>
            <a:r>
              <a:rPr lang="ko-KR" altLang="en-US" sz="800">
                <a:latin typeface="+mn-ea"/>
                <a:ea typeface="+mn-ea"/>
              </a:rPr>
              <a:t>학습 도서명을 표시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ABA24-BA32-A766-6CCB-74161FE39C16}"/>
              </a:ext>
            </a:extLst>
          </p:cNvPr>
          <p:cNvSpPr txBox="1"/>
          <p:nvPr/>
        </p:nvSpPr>
        <p:spPr>
          <a:xfrm>
            <a:off x="1908131" y="2811370"/>
            <a:ext cx="143044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도서명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>
                <a:latin typeface="+mn-ea"/>
                <a:ea typeface="+mn-ea"/>
              </a:rPr>
              <a:t>: </a:t>
            </a:r>
            <a:r>
              <a:rPr lang="ko-KR" altLang="en-US" sz="800">
                <a:latin typeface="+mn-ea"/>
                <a:ea typeface="+mn-ea"/>
              </a:rPr>
              <a:t>학습 도서명을 표시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226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 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선택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1588872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7132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5883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8780B19E-5A95-D715-E151-84203AAE5D4D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923679"/>
          <a:ext cx="7092951" cy="3028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16">
                  <a:extLst>
                    <a:ext uri="{9D8B030D-6E8A-4147-A177-3AD203B41FA5}">
                      <a16:colId xmlns:a16="http://schemas.microsoft.com/office/drawing/2014/main" val="3490181192"/>
                    </a:ext>
                  </a:extLst>
                </a:gridCol>
                <a:gridCol w="1100119">
                  <a:extLst>
                    <a:ext uri="{9D8B030D-6E8A-4147-A177-3AD203B41FA5}">
                      <a16:colId xmlns:a16="http://schemas.microsoft.com/office/drawing/2014/main" val="608080183"/>
                    </a:ext>
                  </a:extLst>
                </a:gridCol>
                <a:gridCol w="1048522">
                  <a:extLst>
                    <a:ext uri="{9D8B030D-6E8A-4147-A177-3AD203B41FA5}">
                      <a16:colId xmlns:a16="http://schemas.microsoft.com/office/drawing/2014/main" val="4233454647"/>
                    </a:ext>
                  </a:extLst>
                </a:gridCol>
                <a:gridCol w="1356912">
                  <a:extLst>
                    <a:ext uri="{9D8B030D-6E8A-4147-A177-3AD203B41FA5}">
                      <a16:colId xmlns:a16="http://schemas.microsoft.com/office/drawing/2014/main" val="1580112721"/>
                    </a:ext>
                  </a:extLst>
                </a:gridCol>
                <a:gridCol w="810624">
                  <a:extLst>
                    <a:ext uri="{9D8B030D-6E8A-4147-A177-3AD203B41FA5}">
                      <a16:colId xmlns:a16="http://schemas.microsoft.com/office/drawing/2014/main" val="744077865"/>
                    </a:ext>
                  </a:extLst>
                </a:gridCol>
                <a:gridCol w="1013279">
                  <a:extLst>
                    <a:ext uri="{9D8B030D-6E8A-4147-A177-3AD203B41FA5}">
                      <a16:colId xmlns:a16="http://schemas.microsoft.com/office/drawing/2014/main" val="2338684083"/>
                    </a:ext>
                  </a:extLst>
                </a:gridCol>
                <a:gridCol w="1013279">
                  <a:extLst>
                    <a:ext uri="{9D8B030D-6E8A-4147-A177-3AD203B41FA5}">
                      <a16:colId xmlns:a16="http://schemas.microsoft.com/office/drawing/2014/main" val="2261071966"/>
                    </a:ext>
                  </a:extLst>
                </a:gridCol>
              </a:tblGrid>
              <a:tr h="3200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이북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오디오북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독서확인학습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소리내어읽기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문해력 게임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4281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저장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데이타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시청유무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학습중단 시점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이어보기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시청유무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학습중단 시점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이어보기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완료율을 점수화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준비운동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완료율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게임도전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242051"/>
                  </a:ext>
                </a:extLst>
              </a:tr>
              <a:tr h="320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표기 형태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준비운동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80%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게임도전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90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55473"/>
                  </a:ext>
                </a:extLst>
              </a:tr>
              <a:tr h="60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학습진행률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1/7*100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692790"/>
                  </a:ext>
                </a:extLst>
              </a:tr>
              <a:tr h="886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스티커 발급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조건 및 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준비운동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게임도전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 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발급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 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발급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203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C2023E-D2BB-24BE-17D2-600E9F7F6C8D}"/>
              </a:ext>
            </a:extLst>
          </p:cNvPr>
          <p:cNvSpPr txBox="1"/>
          <p:nvPr/>
        </p:nvSpPr>
        <p:spPr>
          <a:xfrm>
            <a:off x="226423" y="1637618"/>
            <a:ext cx="1611586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b="1">
                <a:latin typeface="+mn-ea"/>
                <a:ea typeface="+mn-ea"/>
              </a:rPr>
              <a:t>[</a:t>
            </a:r>
            <a:r>
              <a:rPr lang="ko-KR" altLang="en-US" sz="1050" b="1">
                <a:latin typeface="+mn-ea"/>
                <a:ea typeface="+mn-ea"/>
              </a:rPr>
              <a:t>북클럽 디지털학습 기준</a:t>
            </a:r>
            <a:r>
              <a:rPr lang="en-US" altLang="ko-KR" sz="1050" b="1">
                <a:latin typeface="+mn-ea"/>
                <a:ea typeface="+mn-ea"/>
              </a:rPr>
              <a:t>]</a:t>
            </a:r>
            <a:endParaRPr lang="ko-KR" altLang="en-US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5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1365832"/>
          </a:xfrm>
        </p:spPr>
        <p:txBody>
          <a:bodyPr/>
          <a:lstStyle/>
          <a:p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공통</a:t>
            </a:r>
            <a:r>
              <a:rPr lang="en-US" altLang="ko-KR" b="1" dirty="0"/>
              <a:t>(Header, LNB, Footer)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89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ADMB0101000000M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3711219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內 버튼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미액션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초과 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 로그아웃 처리되어 로그인 화면으로 복귀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진행중이던 화면에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(A2)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생성되고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누르면 로그인 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로고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기능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Max length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제한 없음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후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 눌렀을 경우 표시되는 텍스트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입력 후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 누르면 유효성 체크 후 정상 확인 시 첫번째 메뉴로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3639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아이디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비밀번호로 등록된 관리자 계정이 없는 경우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관리자 로그인 정보를 확인해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內 버튼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미액션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초과된 상태에서 업무 버튼 클릭한 경우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세션이 종료되었습니다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화면으로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727422"/>
                  </a:ext>
                </a:extLst>
              </a:tr>
            </a:tbl>
          </a:graphicData>
        </a:graphic>
      </p:graphicFrame>
      <p:sp>
        <p:nvSpPr>
          <p:cNvPr id="1133" name="TextBox 1132">
            <a:extLst>
              <a:ext uri="{FF2B5EF4-FFF2-40B4-BE49-F238E27FC236}">
                <a16:creationId xmlns:a16="http://schemas.microsoft.com/office/drawing/2014/main" id="{6637C33E-36C0-91ED-B7BE-6B218B4A0F7E}"/>
              </a:ext>
            </a:extLst>
          </p:cNvPr>
          <p:cNvSpPr txBox="1"/>
          <p:nvPr/>
        </p:nvSpPr>
        <p:spPr>
          <a:xfrm>
            <a:off x="1982435" y="1662612"/>
            <a:ext cx="883823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LOG-IN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4" name="직사각형 1133">
            <a:extLst>
              <a:ext uri="{FF2B5EF4-FFF2-40B4-BE49-F238E27FC236}">
                <a16:creationId xmlns:a16="http://schemas.microsoft.com/office/drawing/2014/main" id="{953176E4-CAC7-BB2A-BA3C-D807ED74EAFC}"/>
              </a:ext>
            </a:extLst>
          </p:cNvPr>
          <p:cNvSpPr/>
          <p:nvPr/>
        </p:nvSpPr>
        <p:spPr bwMode="auto">
          <a:xfrm>
            <a:off x="1982435" y="2090864"/>
            <a:ext cx="3600359" cy="24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135" name="그룹 1134">
            <a:extLst>
              <a:ext uri="{FF2B5EF4-FFF2-40B4-BE49-F238E27FC236}">
                <a16:creationId xmlns:a16="http://schemas.microsoft.com/office/drawing/2014/main" id="{F7C808A1-8E0E-7EEF-2B90-26AC83B2E71E}"/>
              </a:ext>
            </a:extLst>
          </p:cNvPr>
          <p:cNvGrpSpPr/>
          <p:nvPr/>
        </p:nvGrpSpPr>
        <p:grpSpPr>
          <a:xfrm>
            <a:off x="2384757" y="2413434"/>
            <a:ext cx="2795715" cy="316548"/>
            <a:chOff x="1249366" y="1301948"/>
            <a:chExt cx="2304000" cy="261610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A2C47D94-1067-870B-A64B-6B7ADE31247C}"/>
                </a:ext>
              </a:extLst>
            </p:cNvPr>
            <p:cNvSpPr txBox="1"/>
            <p:nvPr/>
          </p:nvSpPr>
          <p:spPr>
            <a:xfrm>
              <a:off x="1254062" y="1301948"/>
              <a:ext cx="2288792" cy="2616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 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329FB306-AD78-2C96-1158-B7DACDA9BE57}"/>
                </a:ext>
              </a:extLst>
            </p:cNvPr>
            <p:cNvSpPr txBox="1"/>
            <p:nvPr/>
          </p:nvSpPr>
          <p:spPr>
            <a:xfrm>
              <a:off x="1249366" y="1304923"/>
              <a:ext cx="23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     아이디 입력</a:t>
              </a:r>
            </a:p>
          </p:txBody>
        </p:sp>
      </p:grpSp>
      <p:grpSp>
        <p:nvGrpSpPr>
          <p:cNvPr id="1139" name="그룹 1138">
            <a:extLst>
              <a:ext uri="{FF2B5EF4-FFF2-40B4-BE49-F238E27FC236}">
                <a16:creationId xmlns:a16="http://schemas.microsoft.com/office/drawing/2014/main" id="{2799303E-8FDF-02A5-D7C2-9DBA025DB918}"/>
              </a:ext>
            </a:extLst>
          </p:cNvPr>
          <p:cNvGrpSpPr/>
          <p:nvPr/>
        </p:nvGrpSpPr>
        <p:grpSpPr>
          <a:xfrm>
            <a:off x="2384757" y="3025411"/>
            <a:ext cx="2795715" cy="316548"/>
            <a:chOff x="1249366" y="1301948"/>
            <a:chExt cx="2304000" cy="261610"/>
          </a:xfrm>
        </p:grpSpPr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1C2D0C77-6868-BBE1-5BE8-4EF4E7B3D3A0}"/>
                </a:ext>
              </a:extLst>
            </p:cNvPr>
            <p:cNvSpPr txBox="1"/>
            <p:nvPr/>
          </p:nvSpPr>
          <p:spPr>
            <a:xfrm>
              <a:off x="1254062" y="1301948"/>
              <a:ext cx="2288792" cy="2616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 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6D566ECD-411B-8FD5-512A-B09F21EE1A1C}"/>
                </a:ext>
              </a:extLst>
            </p:cNvPr>
            <p:cNvSpPr txBox="1"/>
            <p:nvPr/>
          </p:nvSpPr>
          <p:spPr>
            <a:xfrm>
              <a:off x="1249366" y="1304923"/>
              <a:ext cx="23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     비밀번호 입력</a:t>
              </a:r>
            </a:p>
          </p:txBody>
        </p:sp>
      </p:grpSp>
      <p:pic>
        <p:nvPicPr>
          <p:cNvPr id="1146" name="그림 1145">
            <a:extLst>
              <a:ext uri="{FF2B5EF4-FFF2-40B4-BE49-F238E27FC236}">
                <a16:creationId xmlns:a16="http://schemas.microsoft.com/office/drawing/2014/main" id="{DFA2C369-D811-2A50-D614-5D1FE073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7" y="2478955"/>
            <a:ext cx="165333" cy="181079"/>
          </a:xfrm>
          <a:prstGeom prst="rect">
            <a:avLst/>
          </a:prstGeom>
        </p:spPr>
      </p:pic>
      <p:pic>
        <p:nvPicPr>
          <p:cNvPr id="1148" name="그림 1147">
            <a:extLst>
              <a:ext uri="{FF2B5EF4-FFF2-40B4-BE49-F238E27FC236}">
                <a16:creationId xmlns:a16="http://schemas.microsoft.com/office/drawing/2014/main" id="{23EE6784-2C58-53FB-98E9-34FF1470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64" y="3086995"/>
            <a:ext cx="181079" cy="188952"/>
          </a:xfrm>
          <a:prstGeom prst="rect">
            <a:avLst/>
          </a:prstGeom>
        </p:spPr>
      </p:pic>
      <p:sp>
        <p:nvSpPr>
          <p:cNvPr id="1149" name="직사각형 1148">
            <a:extLst>
              <a:ext uri="{FF2B5EF4-FFF2-40B4-BE49-F238E27FC236}">
                <a16:creationId xmlns:a16="http://schemas.microsoft.com/office/drawing/2014/main" id="{2E22CA55-671E-39FC-7BF1-65387AD35CC2}"/>
              </a:ext>
            </a:extLst>
          </p:cNvPr>
          <p:cNvSpPr/>
          <p:nvPr/>
        </p:nvSpPr>
        <p:spPr>
          <a:xfrm>
            <a:off x="2492014" y="3763662"/>
            <a:ext cx="2581200" cy="36000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관리자 로그인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AE3E47-10E0-4FA5-D831-2302A9836910}"/>
              </a:ext>
            </a:extLst>
          </p:cNvPr>
          <p:cNvGrpSpPr/>
          <p:nvPr/>
        </p:nvGrpSpPr>
        <p:grpSpPr>
          <a:xfrm flipH="1">
            <a:off x="3870534" y="1740699"/>
            <a:ext cx="251992" cy="230832"/>
            <a:chOff x="4414343" y="1531376"/>
            <a:chExt cx="251992" cy="230832"/>
          </a:xfrm>
        </p:grpSpPr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D721F699-6402-2814-4E5A-B1EE0C65BBA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524796-F197-4B9F-03AB-6AE5B2828FD5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B9C605-0E66-50BC-B65F-74B7621B8877}"/>
              </a:ext>
            </a:extLst>
          </p:cNvPr>
          <p:cNvGrpSpPr/>
          <p:nvPr/>
        </p:nvGrpSpPr>
        <p:grpSpPr>
          <a:xfrm flipH="1">
            <a:off x="2203170" y="3848875"/>
            <a:ext cx="251992" cy="230832"/>
            <a:chOff x="4414343" y="1531376"/>
            <a:chExt cx="251992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CE9782FD-EBE8-AE47-1BEB-99EFAA4D838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902EAB-0D4B-9D79-4636-01068881F33A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4F87AC-0950-3710-645C-AF551D8B93E2}"/>
              </a:ext>
            </a:extLst>
          </p:cNvPr>
          <p:cNvGrpSpPr/>
          <p:nvPr/>
        </p:nvGrpSpPr>
        <p:grpSpPr>
          <a:xfrm flipH="1">
            <a:off x="1967824" y="2762034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E593682A-9933-EB11-F3E8-0CE22A1EB8B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DBDEA4-C2B2-83F1-E30A-C880B6962C11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58C880-94E7-0170-CDA0-A075E20F39D8}"/>
              </a:ext>
            </a:extLst>
          </p:cNvPr>
          <p:cNvSpPr txBox="1"/>
          <p:nvPr/>
        </p:nvSpPr>
        <p:spPr>
          <a:xfrm>
            <a:off x="2313818" y="2700950"/>
            <a:ext cx="2349975" cy="253128"/>
          </a:xfrm>
          <a:prstGeom prst="rect">
            <a:avLst/>
          </a:prstGeom>
          <a:noFill/>
        </p:spPr>
        <p:txBody>
          <a:bodyPr wrap="square" lIns="108000" tIns="72000" rIns="108000" bIns="7200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아이디를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ACC9-EE49-6884-63D1-384A088D2539}"/>
              </a:ext>
            </a:extLst>
          </p:cNvPr>
          <p:cNvSpPr txBox="1"/>
          <p:nvPr/>
        </p:nvSpPr>
        <p:spPr>
          <a:xfrm>
            <a:off x="2313818" y="3311289"/>
            <a:ext cx="2349975" cy="253128"/>
          </a:xfrm>
          <a:prstGeom prst="rect">
            <a:avLst/>
          </a:prstGeom>
          <a:noFill/>
        </p:spPr>
        <p:txBody>
          <a:bodyPr wrap="square" lIns="108000" tIns="72000" rIns="108000" bIns="7200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비밀번호를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2DC687-675A-39D9-A1D7-9C04C3C3307E}"/>
              </a:ext>
            </a:extLst>
          </p:cNvPr>
          <p:cNvGrpSpPr/>
          <p:nvPr/>
        </p:nvGrpSpPr>
        <p:grpSpPr>
          <a:xfrm>
            <a:off x="3462992" y="2693116"/>
            <a:ext cx="314510" cy="230832"/>
            <a:chOff x="4383084" y="1531376"/>
            <a:chExt cx="314510" cy="230832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ECE0260F-B759-8587-1E3A-06E90AF2EFC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A165FF-F7D5-6D47-0446-61EB6F389DE6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CBD36423-F730-9C5B-EA90-92AA3B5F3A62}"/>
              </a:ext>
            </a:extLst>
          </p:cNvPr>
          <p:cNvSpPr/>
          <p:nvPr/>
        </p:nvSpPr>
        <p:spPr bwMode="auto">
          <a:xfrm>
            <a:off x="2266968" y="2569494"/>
            <a:ext cx="78895" cy="615913"/>
          </a:xfrm>
          <a:prstGeom prst="leftBracket">
            <a:avLst/>
          </a:prstGeom>
          <a:noFill/>
          <a:ln w="12700">
            <a:solidFill>
              <a:srgbClr val="FFC000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3FAC2E-BD1A-BD9C-886D-50D11898E0C3}"/>
              </a:ext>
            </a:extLst>
          </p:cNvPr>
          <p:cNvGrpSpPr/>
          <p:nvPr/>
        </p:nvGrpSpPr>
        <p:grpSpPr>
          <a:xfrm>
            <a:off x="1903479" y="3848875"/>
            <a:ext cx="333746" cy="230832"/>
            <a:chOff x="6317633" y="6116697"/>
            <a:chExt cx="333746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2DA843C2-7827-4A4C-0181-6BF14FB1D5FB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4ECC81-D358-3438-4DE3-CB9D0D9168A7}"/>
                </a:ext>
              </a:extLst>
            </p:cNvPr>
            <p:cNvSpPr/>
            <p:nvPr/>
          </p:nvSpPr>
          <p:spPr>
            <a:xfrm flipH="1">
              <a:off x="6317633" y="6116697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195DE1-3D44-173A-0A22-3AF1C681893E}"/>
              </a:ext>
            </a:extLst>
          </p:cNvPr>
          <p:cNvGrpSpPr/>
          <p:nvPr/>
        </p:nvGrpSpPr>
        <p:grpSpPr>
          <a:xfrm>
            <a:off x="7225495" y="743721"/>
            <a:ext cx="333746" cy="230832"/>
            <a:chOff x="6317633" y="6116697"/>
            <a:chExt cx="333746" cy="230832"/>
          </a:xfrm>
        </p:grpSpPr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10741837-10BC-4742-EC4B-4DC5667EE73E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199002-9EB7-93AA-4874-34C43EDB05F0}"/>
                </a:ext>
              </a:extLst>
            </p:cNvPr>
            <p:cNvSpPr/>
            <p:nvPr/>
          </p:nvSpPr>
          <p:spPr>
            <a:xfrm flipH="1">
              <a:off x="6317633" y="6116697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각 삼각형 1">
            <a:hlinkClick r:id="rId4" action="ppaction://hlinksldjump"/>
            <a:extLst>
              <a:ext uri="{FF2B5EF4-FFF2-40B4-BE49-F238E27FC236}">
                <a16:creationId xmlns:a16="http://schemas.microsoft.com/office/drawing/2014/main" id="{0F5EE625-226A-24F3-C5D8-0FA4B710F9F5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06" y="1786140"/>
            <a:ext cx="1369060" cy="1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565C976C-296A-8204-0333-1022A0ABC7C8}"/>
              </a:ext>
            </a:extLst>
          </p:cNvPr>
          <p:cNvSpPr/>
          <p:nvPr/>
        </p:nvSpPr>
        <p:spPr bwMode="auto">
          <a:xfrm>
            <a:off x="45194" y="593164"/>
            <a:ext cx="1332000" cy="6112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2158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Header, LNB, Footer Layout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97198"/>
              </p:ext>
            </p:extLst>
          </p:nvPr>
        </p:nvGraphicFramePr>
        <p:xfrm>
          <a:off x="7562672" y="283032"/>
          <a:ext cx="2307098" cy="4471893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진입 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디폴트 화면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메인 관리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 펀드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트리 영역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계정 관리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펼침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선택된 메뉴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(1~2depth)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하이라이트처리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다중 오픈 불가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다른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메뉴를 선택하면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기존에 펼쳐 있던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메뉴 영역은 닫힘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선택된 메뉴 타이틀 표시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네비게이션 영역으로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‘, 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’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화면 단계는 표시하지 않음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홈페이지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새 창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(C1)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컨펌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 및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(id)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관리자의 기관 로고 이미지 출력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기능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footer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2381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로그아웃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로그아웃 하시겠어요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세션 종료 후 로그인 화면으로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8C96149-11E2-B117-7517-748752225FF9}"/>
              </a:ext>
            </a:extLst>
          </p:cNvPr>
          <p:cNvSpPr/>
          <p:nvPr/>
        </p:nvSpPr>
        <p:spPr bwMode="auto">
          <a:xfrm>
            <a:off x="45195" y="298933"/>
            <a:ext cx="7506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BF031D-7CDF-DC87-0749-0B86DC25B35E}"/>
              </a:ext>
            </a:extLst>
          </p:cNvPr>
          <p:cNvSpPr/>
          <p:nvPr/>
        </p:nvSpPr>
        <p:spPr>
          <a:xfrm>
            <a:off x="5473867" y="348356"/>
            <a:ext cx="892562" cy="1721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u="sng" dirty="0">
                <a:solidFill>
                  <a:srgbClr val="262626"/>
                </a:solidFill>
                <a:latin typeface="+mn-ea"/>
              </a:rPr>
              <a:t>홈페이지 바로가기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0176B6-7A07-C452-D42B-00FC0DB715E7}"/>
              </a:ext>
            </a:extLst>
          </p:cNvPr>
          <p:cNvSpPr/>
          <p:nvPr/>
        </p:nvSpPr>
        <p:spPr>
          <a:xfrm>
            <a:off x="6549891" y="348356"/>
            <a:ext cx="892562" cy="172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   로그아웃</a:t>
            </a:r>
          </a:p>
        </p:txBody>
      </p:sp>
      <p:pic>
        <p:nvPicPr>
          <p:cNvPr id="1028" name="Picture 4" descr="종료 아이콘 그래픽 디자인 서식 파일 벡터, 로고, 기호, 그래픽 PNG, 일러스트 및 벡터 에 대한 무료 다운로드 - Pngtree">
            <a:extLst>
              <a:ext uri="{FF2B5EF4-FFF2-40B4-BE49-F238E27FC236}">
                <a16:creationId xmlns:a16="http://schemas.microsoft.com/office/drawing/2014/main" id="{7E1EAF7B-8AC7-91E6-9C93-C6CD5D6D3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26838" r="25170" b="26103"/>
          <a:stretch/>
        </p:blipFill>
        <p:spPr bwMode="auto">
          <a:xfrm>
            <a:off x="6693948" y="372658"/>
            <a:ext cx="132528" cy="1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9" name="그룹 1118">
            <a:extLst>
              <a:ext uri="{FF2B5EF4-FFF2-40B4-BE49-F238E27FC236}">
                <a16:creationId xmlns:a16="http://schemas.microsoft.com/office/drawing/2014/main" id="{6986A5F5-19C4-7AA3-C2A2-3EDA867724E5}"/>
              </a:ext>
            </a:extLst>
          </p:cNvPr>
          <p:cNvGrpSpPr/>
          <p:nvPr/>
        </p:nvGrpSpPr>
        <p:grpSpPr>
          <a:xfrm>
            <a:off x="118611" y="1504496"/>
            <a:ext cx="677001" cy="264419"/>
            <a:chOff x="118611" y="2562733"/>
            <a:chExt cx="677001" cy="26441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E36869-C33D-307C-6618-D6F6BF9E219F}"/>
                </a:ext>
              </a:extLst>
            </p:cNvPr>
            <p:cNvSpPr txBox="1"/>
            <p:nvPr/>
          </p:nvSpPr>
          <p:spPr>
            <a:xfrm>
              <a:off x="275671" y="2564595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권한 관리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57DC09A-A713-7B4A-49BE-3E2077B2EC18}"/>
                </a:ext>
              </a:extLst>
            </p:cNvPr>
            <p:cNvGrpSpPr/>
            <p:nvPr/>
          </p:nvGrpSpPr>
          <p:grpSpPr>
            <a:xfrm>
              <a:off x="118611" y="2562733"/>
              <a:ext cx="184731" cy="264419"/>
              <a:chOff x="1398375" y="5845256"/>
              <a:chExt cx="405488" cy="580405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42DC803-756E-D5F4-1625-070E531639F4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5D478CA4-7A3A-E6A9-4F74-34848484E9D8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42D3D1AF-3F7E-9660-3201-B6798BE16808}"/>
                    </a:ext>
                  </a:extLst>
                </p:cNvPr>
                <p:cNvCxnSpPr>
                  <a:stCxn id="126" idx="0"/>
                  <a:endCxn id="126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직선 연결선 1023">
                  <a:extLst>
                    <a:ext uri="{FF2B5EF4-FFF2-40B4-BE49-F238E27FC236}">
                      <a16:creationId xmlns:a16="http://schemas.microsoft.com/office/drawing/2014/main" id="{18303B7B-BEF9-D4B7-F829-D1383ADA3EC4}"/>
                    </a:ext>
                  </a:extLst>
                </p:cNvPr>
                <p:cNvCxnSpPr>
                  <a:stCxn id="126" idx="2"/>
                  <a:endCxn id="126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직사각형 1024">
                  <a:extLst>
                    <a:ext uri="{FF2B5EF4-FFF2-40B4-BE49-F238E27FC236}">
                      <a16:creationId xmlns:a16="http://schemas.microsoft.com/office/drawing/2014/main" id="{E34A4AAF-CD1E-BA9E-3CB9-6C26433F821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D3705C-E352-CADF-9FAE-3A4A7EAA904C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0" name="그룹 1119">
            <a:extLst>
              <a:ext uri="{FF2B5EF4-FFF2-40B4-BE49-F238E27FC236}">
                <a16:creationId xmlns:a16="http://schemas.microsoft.com/office/drawing/2014/main" id="{AF832B6F-BDD1-E173-EF1C-383250A8DCCA}"/>
              </a:ext>
            </a:extLst>
          </p:cNvPr>
          <p:cNvGrpSpPr/>
          <p:nvPr/>
        </p:nvGrpSpPr>
        <p:grpSpPr>
          <a:xfrm>
            <a:off x="118611" y="2937139"/>
            <a:ext cx="677001" cy="264419"/>
            <a:chOff x="118611" y="2987117"/>
            <a:chExt cx="677001" cy="264419"/>
          </a:xfrm>
        </p:grpSpPr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B34ADB9F-AEE4-8D1D-A219-26B07E1BB1CD}"/>
                </a:ext>
              </a:extLst>
            </p:cNvPr>
            <p:cNvSpPr txBox="1"/>
            <p:nvPr/>
          </p:nvSpPr>
          <p:spPr>
            <a:xfrm>
              <a:off x="275671" y="2988979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학생 관리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CE38EE39-ECA1-793D-E5C7-4CAD5DC7FCE5}"/>
                </a:ext>
              </a:extLst>
            </p:cNvPr>
            <p:cNvGrpSpPr/>
            <p:nvPr/>
          </p:nvGrpSpPr>
          <p:grpSpPr>
            <a:xfrm>
              <a:off x="118611" y="2987117"/>
              <a:ext cx="184731" cy="264419"/>
              <a:chOff x="1398375" y="5845256"/>
              <a:chExt cx="405488" cy="580405"/>
            </a:xfrm>
          </p:grpSpPr>
          <p:grpSp>
            <p:nvGrpSpPr>
              <p:cNvPr id="1031" name="그룹 1030">
                <a:extLst>
                  <a:ext uri="{FF2B5EF4-FFF2-40B4-BE49-F238E27FC236}">
                    <a16:creationId xmlns:a16="http://schemas.microsoft.com/office/drawing/2014/main" id="{40937E0D-FC73-EA0B-1D32-E2FF100FCF21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33" name="타원 1032">
                  <a:extLst>
                    <a:ext uri="{FF2B5EF4-FFF2-40B4-BE49-F238E27FC236}">
                      <a16:creationId xmlns:a16="http://schemas.microsoft.com/office/drawing/2014/main" id="{F93F5B2B-9E1B-F1BA-B761-B35CA175807C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34" name="직선 연결선 1033">
                  <a:extLst>
                    <a:ext uri="{FF2B5EF4-FFF2-40B4-BE49-F238E27FC236}">
                      <a16:creationId xmlns:a16="http://schemas.microsoft.com/office/drawing/2014/main" id="{6098E408-B6DC-DF76-A593-F4D79AF8AEF1}"/>
                    </a:ext>
                  </a:extLst>
                </p:cNvPr>
                <p:cNvCxnSpPr>
                  <a:stCxn id="1033" idx="0"/>
                  <a:endCxn id="1033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직선 연결선 1034">
                  <a:extLst>
                    <a:ext uri="{FF2B5EF4-FFF2-40B4-BE49-F238E27FC236}">
                      <a16:creationId xmlns:a16="http://schemas.microsoft.com/office/drawing/2014/main" id="{B1744F26-D181-A81F-BC1D-50061AC77D04}"/>
                    </a:ext>
                  </a:extLst>
                </p:cNvPr>
                <p:cNvCxnSpPr>
                  <a:stCxn id="1033" idx="2"/>
                  <a:endCxn id="1033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6" name="직사각형 1035">
                  <a:extLst>
                    <a:ext uri="{FF2B5EF4-FFF2-40B4-BE49-F238E27FC236}">
                      <a16:creationId xmlns:a16="http://schemas.microsoft.com/office/drawing/2014/main" id="{9984833A-1A6F-7A8A-3291-1C008E454CB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B9D034DF-A82E-70F7-9E26-9F6F2D9523FE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1" name="그룹 1120">
            <a:extLst>
              <a:ext uri="{FF2B5EF4-FFF2-40B4-BE49-F238E27FC236}">
                <a16:creationId xmlns:a16="http://schemas.microsoft.com/office/drawing/2014/main" id="{82F8A9BF-7C66-7CC3-BE92-4186F211D9DF}"/>
              </a:ext>
            </a:extLst>
          </p:cNvPr>
          <p:cNvGrpSpPr/>
          <p:nvPr/>
        </p:nvGrpSpPr>
        <p:grpSpPr>
          <a:xfrm>
            <a:off x="118611" y="3443085"/>
            <a:ext cx="779594" cy="264419"/>
            <a:chOff x="118611" y="3411501"/>
            <a:chExt cx="779594" cy="264419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D824A47-C3E5-9E45-04DD-B9C47DA0F49B}"/>
                </a:ext>
              </a:extLst>
            </p:cNvPr>
            <p:cNvSpPr txBox="1"/>
            <p:nvPr/>
          </p:nvSpPr>
          <p:spPr>
            <a:xfrm>
              <a:off x="275671" y="3413363"/>
              <a:ext cx="62253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스티커 관리</a:t>
              </a:r>
            </a:p>
          </p:txBody>
        </p:sp>
        <p:grpSp>
          <p:nvGrpSpPr>
            <p:cNvPr id="1039" name="그룹 1038">
              <a:extLst>
                <a:ext uri="{FF2B5EF4-FFF2-40B4-BE49-F238E27FC236}">
                  <a16:creationId xmlns:a16="http://schemas.microsoft.com/office/drawing/2014/main" id="{5E4F15F4-00EF-1907-D340-01183892453F}"/>
                </a:ext>
              </a:extLst>
            </p:cNvPr>
            <p:cNvGrpSpPr/>
            <p:nvPr/>
          </p:nvGrpSpPr>
          <p:grpSpPr>
            <a:xfrm>
              <a:off x="118611" y="3411501"/>
              <a:ext cx="184731" cy="264419"/>
              <a:chOff x="1398375" y="5845256"/>
              <a:chExt cx="405488" cy="580405"/>
            </a:xfrm>
          </p:grpSpPr>
          <p:grpSp>
            <p:nvGrpSpPr>
              <p:cNvPr id="1040" name="그룹 1039">
                <a:extLst>
                  <a:ext uri="{FF2B5EF4-FFF2-40B4-BE49-F238E27FC236}">
                    <a16:creationId xmlns:a16="http://schemas.microsoft.com/office/drawing/2014/main" id="{EFE166CF-1941-C276-7238-E21ADF21AFE1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42" name="타원 1041">
                  <a:extLst>
                    <a:ext uri="{FF2B5EF4-FFF2-40B4-BE49-F238E27FC236}">
                      <a16:creationId xmlns:a16="http://schemas.microsoft.com/office/drawing/2014/main" id="{569618AE-93B1-A3A2-E4FF-845D9FAB0AFA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43" name="직선 연결선 1042">
                  <a:extLst>
                    <a:ext uri="{FF2B5EF4-FFF2-40B4-BE49-F238E27FC236}">
                      <a16:creationId xmlns:a16="http://schemas.microsoft.com/office/drawing/2014/main" id="{5D1E6CF8-8CCD-9C94-90EE-8478ECD022B9}"/>
                    </a:ext>
                  </a:extLst>
                </p:cNvPr>
                <p:cNvCxnSpPr>
                  <a:stCxn id="1042" idx="0"/>
                  <a:endCxn id="1042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4" name="직선 연결선 1043">
                  <a:extLst>
                    <a:ext uri="{FF2B5EF4-FFF2-40B4-BE49-F238E27FC236}">
                      <a16:creationId xmlns:a16="http://schemas.microsoft.com/office/drawing/2014/main" id="{DB1B20AC-B990-C155-1971-8DA4BA26A26F}"/>
                    </a:ext>
                  </a:extLst>
                </p:cNvPr>
                <p:cNvCxnSpPr>
                  <a:stCxn id="1042" idx="2"/>
                  <a:endCxn id="1042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5" name="직사각형 1044">
                  <a:extLst>
                    <a:ext uri="{FF2B5EF4-FFF2-40B4-BE49-F238E27FC236}">
                      <a16:creationId xmlns:a16="http://schemas.microsoft.com/office/drawing/2014/main" id="{4A61B474-9E0B-C1DF-4440-901157EDBCD8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BF94B3B4-A7EB-E8CB-4ED1-54A984AB9657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3D0D88EE-9685-7A37-3E8B-45062391082D}"/>
              </a:ext>
            </a:extLst>
          </p:cNvPr>
          <p:cNvGrpSpPr/>
          <p:nvPr/>
        </p:nvGrpSpPr>
        <p:grpSpPr>
          <a:xfrm>
            <a:off x="118611" y="3816669"/>
            <a:ext cx="439757" cy="264419"/>
            <a:chOff x="118611" y="3835885"/>
            <a:chExt cx="439757" cy="264419"/>
          </a:xfrm>
        </p:grpSpPr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CF27610F-6316-8811-C90B-A82A978A49F9}"/>
                </a:ext>
              </a:extLst>
            </p:cNvPr>
            <p:cNvSpPr txBox="1"/>
            <p:nvPr/>
          </p:nvSpPr>
          <p:spPr>
            <a:xfrm>
              <a:off x="275671" y="3837747"/>
              <a:ext cx="282697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LMS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48" name="그룹 1047">
              <a:extLst>
                <a:ext uri="{FF2B5EF4-FFF2-40B4-BE49-F238E27FC236}">
                  <a16:creationId xmlns:a16="http://schemas.microsoft.com/office/drawing/2014/main" id="{6B4D565C-307D-8FD7-493F-F1E4A6F42083}"/>
                </a:ext>
              </a:extLst>
            </p:cNvPr>
            <p:cNvGrpSpPr/>
            <p:nvPr/>
          </p:nvGrpSpPr>
          <p:grpSpPr>
            <a:xfrm>
              <a:off x="118611" y="3835885"/>
              <a:ext cx="184731" cy="264419"/>
              <a:chOff x="1398375" y="5845256"/>
              <a:chExt cx="405488" cy="580405"/>
            </a:xfrm>
          </p:grpSpPr>
          <p:grpSp>
            <p:nvGrpSpPr>
              <p:cNvPr id="1049" name="그룹 1048">
                <a:extLst>
                  <a:ext uri="{FF2B5EF4-FFF2-40B4-BE49-F238E27FC236}">
                    <a16:creationId xmlns:a16="http://schemas.microsoft.com/office/drawing/2014/main" id="{74375EFA-E1A0-BCC8-84CA-3B92FA96CDE2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51" name="타원 1050">
                  <a:extLst>
                    <a:ext uri="{FF2B5EF4-FFF2-40B4-BE49-F238E27FC236}">
                      <a16:creationId xmlns:a16="http://schemas.microsoft.com/office/drawing/2014/main" id="{48A84F11-D64A-9756-F249-C45D57C6A355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52" name="직선 연결선 1051">
                  <a:extLst>
                    <a:ext uri="{FF2B5EF4-FFF2-40B4-BE49-F238E27FC236}">
                      <a16:creationId xmlns:a16="http://schemas.microsoft.com/office/drawing/2014/main" id="{4B3A5A51-54F9-81DB-17D6-69FB2C24E9DC}"/>
                    </a:ext>
                  </a:extLst>
                </p:cNvPr>
                <p:cNvCxnSpPr>
                  <a:stCxn id="1051" idx="0"/>
                  <a:endCxn id="1051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직선 연결선 1052">
                  <a:extLst>
                    <a:ext uri="{FF2B5EF4-FFF2-40B4-BE49-F238E27FC236}">
                      <a16:creationId xmlns:a16="http://schemas.microsoft.com/office/drawing/2014/main" id="{EC5B0E4E-CAF0-4889-AAD2-1813A13E871E}"/>
                    </a:ext>
                  </a:extLst>
                </p:cNvPr>
                <p:cNvCxnSpPr>
                  <a:stCxn id="1051" idx="2"/>
                  <a:endCxn id="1051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4" name="직사각형 1053">
                  <a:extLst>
                    <a:ext uri="{FF2B5EF4-FFF2-40B4-BE49-F238E27FC236}">
                      <a16:creationId xmlns:a16="http://schemas.microsoft.com/office/drawing/2014/main" id="{536AA736-68C7-E47E-F78C-00E35BFADC17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7EAF5110-F986-D990-34D3-1BFC0311C529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6FAEDC10-FFE0-7987-413E-98D00E7B32D9}"/>
              </a:ext>
            </a:extLst>
          </p:cNvPr>
          <p:cNvSpPr/>
          <p:nvPr/>
        </p:nvSpPr>
        <p:spPr bwMode="auto">
          <a:xfrm>
            <a:off x="45194" y="1049974"/>
            <a:ext cx="1332000" cy="262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96555A2-4153-4154-EF2E-B5AF7BF79625}"/>
              </a:ext>
            </a:extLst>
          </p:cNvPr>
          <p:cNvGrpSpPr/>
          <p:nvPr/>
        </p:nvGrpSpPr>
        <p:grpSpPr>
          <a:xfrm>
            <a:off x="118611" y="1080610"/>
            <a:ext cx="1021647" cy="264419"/>
            <a:chOff x="109646" y="871796"/>
            <a:chExt cx="1021647" cy="26441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CCA88F5-A51B-821E-A232-D206D83CF9BD}"/>
                </a:ext>
              </a:extLst>
            </p:cNvPr>
            <p:cNvSpPr txBox="1"/>
            <p:nvPr/>
          </p:nvSpPr>
          <p:spPr>
            <a:xfrm>
              <a:off x="266706" y="873658"/>
              <a:ext cx="864587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관리자 계정 관리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DEB4F97-13EB-6139-F4D3-40B6CB06EFFE}"/>
                </a:ext>
              </a:extLst>
            </p:cNvPr>
            <p:cNvGrpSpPr/>
            <p:nvPr/>
          </p:nvGrpSpPr>
          <p:grpSpPr>
            <a:xfrm>
              <a:off x="109646" y="871796"/>
              <a:ext cx="184731" cy="264419"/>
              <a:chOff x="1398375" y="5845256"/>
              <a:chExt cx="405488" cy="580405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CECD321-3D83-DB33-1196-87922C7593F5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35701D1-C96E-3DD4-A1E9-BDD331AF462C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3454DE36-FD22-C70E-74F3-46C7903DD77C}"/>
                    </a:ext>
                  </a:extLst>
                </p:cNvPr>
                <p:cNvCxnSpPr>
                  <a:stCxn id="78" idx="0"/>
                  <a:endCxn id="78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CD1E0874-6B7B-9E80-74C5-4980177AF6F0}"/>
                    </a:ext>
                  </a:extLst>
                </p:cNvPr>
                <p:cNvCxnSpPr>
                  <a:stCxn id="78" idx="2"/>
                  <a:endCxn id="78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D3781C3-2232-8043-A9FC-9D6E8463C468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17858D9-AE69-CF48-099D-A98A8F387E1B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81882D-7CC8-9B4F-751C-5722CAC50AB7}"/>
              </a:ext>
            </a:extLst>
          </p:cNvPr>
          <p:cNvGrpSpPr/>
          <p:nvPr/>
        </p:nvGrpSpPr>
        <p:grpSpPr>
          <a:xfrm rot="5400000" flipH="1" flipV="1">
            <a:off x="61930" y="764536"/>
            <a:ext cx="230832" cy="251992"/>
            <a:chOff x="4424923" y="1520796"/>
            <a:chExt cx="230832" cy="251992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537B714A-3A64-39DC-A706-34FDE5498015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AEA842-B3A8-C817-0969-F07AB5601A2B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9467EF-1AB5-1E68-FE43-CCE342A151DD}"/>
              </a:ext>
            </a:extLst>
          </p:cNvPr>
          <p:cNvGrpSpPr/>
          <p:nvPr/>
        </p:nvGrpSpPr>
        <p:grpSpPr>
          <a:xfrm rot="5400000" flipH="1" flipV="1">
            <a:off x="6094464" y="106864"/>
            <a:ext cx="230832" cy="251992"/>
            <a:chOff x="4424923" y="1520796"/>
            <a:chExt cx="230832" cy="25199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C8FAFAEC-3E64-BC1E-07A4-52D6101EE7D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4EB74CE-E317-040F-80A2-24EFC0FBDC84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58FAA4-05C4-BAB2-DC6A-804B8065151A}"/>
              </a:ext>
            </a:extLst>
          </p:cNvPr>
          <p:cNvGrpSpPr/>
          <p:nvPr/>
        </p:nvGrpSpPr>
        <p:grpSpPr>
          <a:xfrm rot="5400000" flipH="1" flipV="1">
            <a:off x="7254527" y="105884"/>
            <a:ext cx="230832" cy="251992"/>
            <a:chOff x="4424923" y="1520796"/>
            <a:chExt cx="230832" cy="25199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6A92B541-46F0-31A1-04D4-49B30645BC1A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D4B620-F528-D66E-96E9-8F9232C4838C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CDEF05-0455-D74F-7234-70D7C3298803}"/>
              </a:ext>
            </a:extLst>
          </p:cNvPr>
          <p:cNvGrpSpPr/>
          <p:nvPr/>
        </p:nvGrpSpPr>
        <p:grpSpPr>
          <a:xfrm rot="5400000">
            <a:off x="7046778" y="71303"/>
            <a:ext cx="230832" cy="325730"/>
            <a:chOff x="6369089" y="6069249"/>
            <a:chExt cx="230832" cy="325730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27DE60AB-5F7F-5818-FA47-60A5A4F2BF27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D336E75-0A85-E78E-B774-DAC79FBB135A}"/>
                </a:ext>
              </a:extLst>
            </p:cNvPr>
            <p:cNvSpPr/>
            <p:nvPr/>
          </p:nvSpPr>
          <p:spPr>
            <a:xfrm rot="16200000" flipH="1">
              <a:off x="6321640" y="6116698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67B199-DCE1-085B-7628-E9122C43E19E}"/>
              </a:ext>
            </a:extLst>
          </p:cNvPr>
          <p:cNvSpPr txBox="1"/>
          <p:nvPr/>
        </p:nvSpPr>
        <p:spPr>
          <a:xfrm>
            <a:off x="1470131" y="7080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계정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5967B2-E8F3-F06C-B93A-DE3F20077B28}"/>
              </a:ext>
            </a:extLst>
          </p:cNvPr>
          <p:cNvSpPr txBox="1"/>
          <p:nvPr/>
        </p:nvSpPr>
        <p:spPr>
          <a:xfrm>
            <a:off x="5305425" y="7541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계정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9EA90A-9A63-95A5-0BE2-2B3B9FA61726}"/>
              </a:ext>
            </a:extLst>
          </p:cNvPr>
          <p:cNvSpPr/>
          <p:nvPr/>
        </p:nvSpPr>
        <p:spPr bwMode="auto">
          <a:xfrm>
            <a:off x="1516953" y="1061479"/>
            <a:ext cx="5883972" cy="5334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조회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목록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상세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Body Area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7E5894-E6D3-7207-4FD6-D61CB1C83808}"/>
              </a:ext>
            </a:extLst>
          </p:cNvPr>
          <p:cNvGrpSpPr/>
          <p:nvPr/>
        </p:nvGrpSpPr>
        <p:grpSpPr>
          <a:xfrm>
            <a:off x="2815518" y="655492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EBFD4CE3-C4A8-C90D-5F84-E0A7E94A864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FE919D-81EA-6CBC-6DD2-7431CD52B1C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BBFE75-FAED-B61F-5339-C1B9A1392AFD}"/>
              </a:ext>
            </a:extLst>
          </p:cNvPr>
          <p:cNvGrpSpPr/>
          <p:nvPr/>
        </p:nvGrpSpPr>
        <p:grpSpPr>
          <a:xfrm flipH="1">
            <a:off x="5990813" y="721869"/>
            <a:ext cx="314510" cy="230832"/>
            <a:chOff x="4383084" y="1531376"/>
            <a:chExt cx="314510" cy="230832"/>
          </a:xfrm>
        </p:grpSpPr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FD8ADC41-D84D-DAFD-943D-10D8CC18472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8F9586-B661-A2ED-2F1B-D5F291351FAF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641E73-1690-AC39-DBC0-66F4D9BA7A52}"/>
              </a:ext>
            </a:extLst>
          </p:cNvPr>
          <p:cNvGrpSpPr/>
          <p:nvPr/>
        </p:nvGrpSpPr>
        <p:grpSpPr>
          <a:xfrm>
            <a:off x="1219481" y="319000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CDBC452C-EB57-383E-68FB-8BA912C27CC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A925E8-C842-5CD9-CC5F-906904073B6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5288" y="346065"/>
            <a:ext cx="984331" cy="211282"/>
            <a:chOff x="-1755856" y="1783652"/>
            <a:chExt cx="1641897" cy="352425"/>
          </a:xfrm>
        </p:grpSpPr>
        <p:sp>
          <p:nvSpPr>
            <p:cNvPr id="16" name="직사각형 15"/>
            <p:cNvSpPr/>
            <p:nvPr/>
          </p:nvSpPr>
          <p:spPr>
            <a:xfrm>
              <a:off x="-1745328" y="1783652"/>
              <a:ext cx="1628775" cy="352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 flipV="1">
              <a:off x="-1736806" y="1790700"/>
              <a:ext cx="1622847" cy="318743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 bwMode="auto">
            <a:xfrm>
              <a:off x="-1755856" y="1787846"/>
              <a:ext cx="1622847" cy="321597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A82CAAC-9C5D-11BB-F299-F2ADA2C83972}"/>
              </a:ext>
            </a:extLst>
          </p:cNvPr>
          <p:cNvSpPr/>
          <p:nvPr/>
        </p:nvSpPr>
        <p:spPr bwMode="auto">
          <a:xfrm>
            <a:off x="1377194" y="6506218"/>
            <a:ext cx="6174001" cy="1967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Copyright©2023 </a:t>
            </a:r>
            <a:r>
              <a:rPr lang="en-US" altLang="ko-KR" sz="700" b="1" i="0" dirty="0" err="1">
                <a:solidFill>
                  <a:srgbClr val="444444"/>
                </a:solidFill>
                <a:effectLst/>
                <a:latin typeface="+mn-ea"/>
                <a:ea typeface="+mn-ea"/>
              </a:rPr>
              <a:t>EveryBookclub</a:t>
            </a:r>
            <a:r>
              <a:rPr lang="en-US" altLang="ko-KR" sz="7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700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 All rights reserved.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1BBFE75-FAED-B61F-5339-C1B9A1392AFD}"/>
              </a:ext>
            </a:extLst>
          </p:cNvPr>
          <p:cNvGrpSpPr/>
          <p:nvPr/>
        </p:nvGrpSpPr>
        <p:grpSpPr>
          <a:xfrm flipH="1">
            <a:off x="1144773" y="6489239"/>
            <a:ext cx="251992" cy="230832"/>
            <a:chOff x="4414343" y="1531376"/>
            <a:chExt cx="251992" cy="230832"/>
          </a:xfrm>
        </p:grpSpPr>
        <p:sp>
          <p:nvSpPr>
            <p:cNvPr id="139" name="눈물 방울 138">
              <a:extLst>
                <a:ext uri="{FF2B5EF4-FFF2-40B4-BE49-F238E27FC236}">
                  <a16:creationId xmlns:a16="http://schemas.microsoft.com/office/drawing/2014/main" id="{FD8ADC41-D84D-DAFD-943D-10D8CC18472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98F9586-B661-A2ED-2F1B-D5F291351FA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986A5F5-19C4-7AA3-C2A2-3EDA867724E5}"/>
              </a:ext>
            </a:extLst>
          </p:cNvPr>
          <p:cNvGrpSpPr/>
          <p:nvPr/>
        </p:nvGrpSpPr>
        <p:grpSpPr>
          <a:xfrm>
            <a:off x="118611" y="2492746"/>
            <a:ext cx="677001" cy="264419"/>
            <a:chOff x="118611" y="2562733"/>
            <a:chExt cx="677001" cy="264419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9E36869-C33D-307C-6618-D6F6BF9E219F}"/>
                </a:ext>
              </a:extLst>
            </p:cNvPr>
            <p:cNvSpPr txBox="1"/>
            <p:nvPr/>
          </p:nvSpPr>
          <p:spPr>
            <a:xfrm>
              <a:off x="275671" y="2564595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센터 관리</a:t>
              </a: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057DC09A-A713-7B4A-49BE-3E2077B2EC18}"/>
                </a:ext>
              </a:extLst>
            </p:cNvPr>
            <p:cNvGrpSpPr/>
            <p:nvPr/>
          </p:nvGrpSpPr>
          <p:grpSpPr>
            <a:xfrm>
              <a:off x="118611" y="2562733"/>
              <a:ext cx="184731" cy="264419"/>
              <a:chOff x="1398375" y="5845256"/>
              <a:chExt cx="405488" cy="580405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42DC803-756E-D5F4-1625-070E531639F4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5D478CA4-7A3A-E6A9-4F74-34848484E9D8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42D3D1AF-3F7E-9660-3201-B6798BE16808}"/>
                    </a:ext>
                  </a:extLst>
                </p:cNvPr>
                <p:cNvCxnSpPr>
                  <a:stCxn id="154" idx="0"/>
                  <a:endCxn id="154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18303B7B-BEF9-D4B7-F829-D1383ADA3EC4}"/>
                    </a:ext>
                  </a:extLst>
                </p:cNvPr>
                <p:cNvCxnSpPr>
                  <a:stCxn id="154" idx="2"/>
                  <a:endCxn id="154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E34A4AAF-CD1E-BA9E-3CB9-6C26433F821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1D3705C-E352-CADF-9FAE-3A4A7EAA904C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A336D65-C093-EEA9-E55E-4C91BC92FBC2}"/>
              </a:ext>
            </a:extLst>
          </p:cNvPr>
          <p:cNvSpPr txBox="1"/>
          <p:nvPr/>
        </p:nvSpPr>
        <p:spPr>
          <a:xfrm>
            <a:off x="214298" y="1748376"/>
            <a:ext cx="119324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5725" indent="-857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권한 관리</a:t>
            </a:r>
            <a:endParaRPr lang="en-US" altLang="ko-KR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권한 설정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덧셈 기호 116">
            <a:extLst>
              <a:ext uri="{FF2B5EF4-FFF2-40B4-BE49-F238E27FC236}">
                <a16:creationId xmlns:a16="http://schemas.microsoft.com/office/drawing/2014/main" id="{DA8C10DE-8182-9A6A-F483-10F552746257}"/>
              </a:ext>
            </a:extLst>
          </p:cNvPr>
          <p:cNvSpPr/>
          <p:nvPr/>
        </p:nvSpPr>
        <p:spPr bwMode="auto">
          <a:xfrm>
            <a:off x="1123936" y="1558536"/>
            <a:ext cx="135236" cy="8397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97E5894-E6D3-7207-4FD6-D61CB1C83808}"/>
              </a:ext>
            </a:extLst>
          </p:cNvPr>
          <p:cNvGrpSpPr/>
          <p:nvPr/>
        </p:nvGrpSpPr>
        <p:grpSpPr>
          <a:xfrm>
            <a:off x="1341559" y="1484732"/>
            <a:ext cx="251992" cy="230832"/>
            <a:chOff x="4414343" y="1531376"/>
            <a:chExt cx="251992" cy="230832"/>
          </a:xfrm>
        </p:grpSpPr>
        <p:sp>
          <p:nvSpPr>
            <p:cNvPr id="99" name="눈물 방울 98">
              <a:extLst>
                <a:ext uri="{FF2B5EF4-FFF2-40B4-BE49-F238E27FC236}">
                  <a16:creationId xmlns:a16="http://schemas.microsoft.com/office/drawing/2014/main" id="{EBFD4CE3-C4A8-C90D-5F84-E0A7E94A864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7FE919D-81EA-6CBC-6DD2-7431CD52B1C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75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37109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목록화면 정의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577016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화면 내 반복되는 기능은 본 장표에만 기재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메뉴화면에서는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생략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조회조건 단일선택 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라디오 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값 있음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일반적으로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’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활성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조회조건 다중선택 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체크 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값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는 전체 조회조건이 선택된 상태와 동일한 결과를 제공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 등 조회조건 인풋박스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 length,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유효성 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등록일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모든 게시물을 최신순으로 조회함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최근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1,3,6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년으로 선택 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오늘 기준으로 기간 산정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해당 기간 내 결과 목록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게시여부 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입력한 조건에 만족하는 결과 목록을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조회조건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 부적합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별도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알럿없이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모두 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일괄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 총 건수 표시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bold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정렬은 특이사항이 없는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 최신순으로 정렬함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건씩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페이지컨트롤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 등 클릭 가능한 주요 항목에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언더바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영역에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페이지컨트롤러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 등 주요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27976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2depth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1depth 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2depth </a:t>
            </a:r>
            <a:r>
              <a:rPr kumimoji="1" lang="ko-KR" alt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49124"/>
          <a:ext cx="7093604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조회조건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조회조건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888824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500927" y="2539597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8644" y="2641752"/>
            <a:ext cx="1532703" cy="149845"/>
            <a:chOff x="1418644" y="1904256"/>
            <a:chExt cx="1532703" cy="14984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6"/>
              <a:ext cx="149845" cy="149845"/>
              <a:chOff x="1420116" y="2250084"/>
              <a:chExt cx="164830" cy="164829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4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271547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878218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159905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/>
        </p:nvGraphicFramePr>
        <p:xfrm>
          <a:off x="307973" y="3244343"/>
          <a:ext cx="7105838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26929733"/>
                    </a:ext>
                  </a:extLst>
                </a:gridCol>
                <a:gridCol w="3900356">
                  <a:extLst>
                    <a:ext uri="{9D8B030D-6E8A-4147-A177-3AD203B41FA5}">
                      <a16:colId xmlns:a16="http://schemas.microsoft.com/office/drawing/2014/main" val="3077169293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1224177884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항목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항목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#2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게시여부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 값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상품명 등 주요 항목 데이터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클릭 가능한 항목에 </a:t>
                      </a: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언더바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 or N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 …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줄까지 표시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초과 시 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b="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2022.11.05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664209" y="4627009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F175584-CED9-48B1-66E8-4549C500D666}"/>
              </a:ext>
            </a:extLst>
          </p:cNvPr>
          <p:cNvGrpSpPr/>
          <p:nvPr/>
        </p:nvGrpSpPr>
        <p:grpSpPr>
          <a:xfrm>
            <a:off x="3201065" y="5497605"/>
            <a:ext cx="1306768" cy="604612"/>
            <a:chOff x="3338695" y="5265217"/>
            <a:chExt cx="1306768" cy="604612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E27ECE1-4CCD-30C2-6F05-156C5F18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11" y="5265217"/>
              <a:ext cx="321182" cy="32118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1E50E9-D7AF-523F-87F9-9F7A55389931}"/>
                </a:ext>
              </a:extLst>
            </p:cNvPr>
            <p:cNvSpPr txBox="1"/>
            <p:nvPr/>
          </p:nvSpPr>
          <p:spPr>
            <a:xfrm>
              <a:off x="3338695" y="5654385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  <a:ea typeface="+mn-ea"/>
                </a:rPr>
                <a:t>조회된 내역이 없습니다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8C05DCEB-38FC-EB9D-EB0E-6CFFB4F4F656}"/>
              </a:ext>
            </a:extLst>
          </p:cNvPr>
          <p:cNvSpPr/>
          <p:nvPr/>
        </p:nvSpPr>
        <p:spPr bwMode="auto">
          <a:xfrm>
            <a:off x="3643076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694F3BC-086B-C31E-F0FA-A342DB59E007}"/>
              </a:ext>
            </a:extLst>
          </p:cNvPr>
          <p:cNvSpPr/>
          <p:nvPr/>
        </p:nvSpPr>
        <p:spPr bwMode="auto">
          <a:xfrm>
            <a:off x="1418644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5785CE-FC32-9759-56DC-0C2F49B929E1}"/>
              </a:ext>
            </a:extLst>
          </p:cNvPr>
          <p:cNvSpPr/>
          <p:nvPr/>
        </p:nvSpPr>
        <p:spPr bwMode="auto">
          <a:xfrm>
            <a:off x="2117051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52B3B09-7F3C-24AA-A373-E23C92D98B77}"/>
              </a:ext>
            </a:extLst>
          </p:cNvPr>
          <p:cNvSpPr/>
          <p:nvPr/>
        </p:nvSpPr>
        <p:spPr bwMode="auto">
          <a:xfrm>
            <a:off x="2879303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425593-6BBD-FE76-4D92-616F7734FD99}"/>
              </a:ext>
            </a:extLst>
          </p:cNvPr>
          <p:cNvSpPr/>
          <p:nvPr/>
        </p:nvSpPr>
        <p:spPr bwMode="auto">
          <a:xfrm>
            <a:off x="3643076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804150" y="4647688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11941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AC184E-DA8B-F6A3-FB85-DCC27DC4DDDE}"/>
              </a:ext>
            </a:extLst>
          </p:cNvPr>
          <p:cNvGrpSpPr/>
          <p:nvPr/>
        </p:nvGrpSpPr>
        <p:grpSpPr>
          <a:xfrm flipH="1">
            <a:off x="101431" y="1486407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F472CFF5-6344-A7CC-568E-A7ADCE971E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F36A45-72BE-4C7D-9862-B0C34682914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F48EE-C7BE-A13A-4C19-AC68A9A80421}"/>
              </a:ext>
            </a:extLst>
          </p:cNvPr>
          <p:cNvGrpSpPr/>
          <p:nvPr/>
        </p:nvGrpSpPr>
        <p:grpSpPr>
          <a:xfrm flipH="1">
            <a:off x="101431" y="1864613"/>
            <a:ext cx="251992" cy="230832"/>
            <a:chOff x="4414343" y="1531376"/>
            <a:chExt cx="251992" cy="230832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59808020-BFD9-71BB-4E88-65A7FA2BF5A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BFCF30-56EB-38F9-AE20-7CFB9E2AA49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ED47CB-36D6-48C8-D362-317435FB1F24}"/>
              </a:ext>
            </a:extLst>
          </p:cNvPr>
          <p:cNvGrpSpPr/>
          <p:nvPr/>
        </p:nvGrpSpPr>
        <p:grpSpPr>
          <a:xfrm flipH="1">
            <a:off x="101431" y="2228978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1BCDF9F2-35D1-AB4B-86C1-BDED7CAC7F7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0271C6-DCEA-B81F-6C4A-72B1B75B58C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C873F8-6FA1-50A2-E374-25C2475C3919}"/>
              </a:ext>
            </a:extLst>
          </p:cNvPr>
          <p:cNvGrpSpPr/>
          <p:nvPr/>
        </p:nvGrpSpPr>
        <p:grpSpPr>
          <a:xfrm flipH="1">
            <a:off x="101431" y="2600048"/>
            <a:ext cx="251992" cy="230832"/>
            <a:chOff x="4414343" y="1531376"/>
            <a:chExt cx="251992" cy="230832"/>
          </a:xfrm>
        </p:grpSpPr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27DDC052-0DF7-F10C-C4B9-A210173A12EA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E18142-2E06-F7C9-31C5-52C1AC2A6C3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EAEF5E-133E-21EA-6B3F-9B1CA38CFE1C}"/>
              </a:ext>
            </a:extLst>
          </p:cNvPr>
          <p:cNvSpPr/>
          <p:nvPr/>
        </p:nvSpPr>
        <p:spPr>
          <a:xfrm>
            <a:off x="2170166" y="2228978"/>
            <a:ext cx="2894893" cy="2408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05F26D-DB22-157E-2F38-B704A1603207}"/>
              </a:ext>
            </a:extLst>
          </p:cNvPr>
          <p:cNvGrpSpPr/>
          <p:nvPr/>
        </p:nvGrpSpPr>
        <p:grpSpPr>
          <a:xfrm>
            <a:off x="5079339" y="2228978"/>
            <a:ext cx="314510" cy="230832"/>
            <a:chOff x="4383084" y="1531376"/>
            <a:chExt cx="314510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8EDCFDC7-63C8-1580-94B9-4BCD95D94A4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8FA991A-C3E1-CDA4-AD28-EDB29539D9EC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5A5E38C-8B3A-88A6-2222-0EC5C4676FA9}"/>
              </a:ext>
            </a:extLst>
          </p:cNvPr>
          <p:cNvGrpSpPr/>
          <p:nvPr/>
        </p:nvGrpSpPr>
        <p:grpSpPr>
          <a:xfrm flipH="1">
            <a:off x="6192922" y="2600699"/>
            <a:ext cx="251992" cy="230832"/>
            <a:chOff x="4414343" y="1531376"/>
            <a:chExt cx="251992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857D9B75-CE42-972E-61AE-A429184986E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779433-4CF3-ECF3-A364-DB610304B75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BDCF8-EF7E-38EC-D15E-4D592EE1B360}"/>
              </a:ext>
            </a:extLst>
          </p:cNvPr>
          <p:cNvGrpSpPr/>
          <p:nvPr/>
        </p:nvGrpSpPr>
        <p:grpSpPr>
          <a:xfrm flipH="1">
            <a:off x="101431" y="3005158"/>
            <a:ext cx="251992" cy="230832"/>
            <a:chOff x="4414343" y="1531376"/>
            <a:chExt cx="251992" cy="23083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D587E0-C3A3-EA90-BAF6-082F83E74A40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3060FDA-7FA7-D1F6-7F33-D37151A526C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61FA94-6EB7-5EDF-E8E6-FBDA1B18FAE9}"/>
              </a:ext>
            </a:extLst>
          </p:cNvPr>
          <p:cNvGrpSpPr/>
          <p:nvPr/>
        </p:nvGrpSpPr>
        <p:grpSpPr>
          <a:xfrm flipH="1">
            <a:off x="101431" y="3264572"/>
            <a:ext cx="251992" cy="230832"/>
            <a:chOff x="4414343" y="1531376"/>
            <a:chExt cx="251992" cy="230832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29ACB4FB-2312-CDF2-7BC8-F5BCFF9DAA2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0304CE-FE07-0A45-CB41-DC026D5318D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E7182-E128-E1C4-112F-1FBE0DEDF3F9}"/>
              </a:ext>
            </a:extLst>
          </p:cNvPr>
          <p:cNvGrpSpPr/>
          <p:nvPr/>
        </p:nvGrpSpPr>
        <p:grpSpPr>
          <a:xfrm>
            <a:off x="5078055" y="3528422"/>
            <a:ext cx="314510" cy="230832"/>
            <a:chOff x="4383084" y="1531376"/>
            <a:chExt cx="314510" cy="23083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CCC89B42-FA91-CAED-754B-0C74D75A642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4B70C3-4C96-4E5B-BA71-A54F41C3FE22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BBCB5B0-9C4E-F3F4-25B4-3664E9BCDA3D}"/>
              </a:ext>
            </a:extLst>
          </p:cNvPr>
          <p:cNvGrpSpPr/>
          <p:nvPr/>
        </p:nvGrpSpPr>
        <p:grpSpPr>
          <a:xfrm flipH="1">
            <a:off x="3022666" y="5871385"/>
            <a:ext cx="251992" cy="230832"/>
            <a:chOff x="4414343" y="1531376"/>
            <a:chExt cx="251992" cy="230832"/>
          </a:xfrm>
        </p:grpSpPr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2D01340A-BC0D-5CF6-9AF8-BEA9104F20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514519-3F12-3A72-5315-C94D775ABA3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2535028" y="6234228"/>
            <a:ext cx="319318" cy="230832"/>
            <a:chOff x="4380680" y="1531376"/>
            <a:chExt cx="319318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799958" y="6254144"/>
            <a:ext cx="319318" cy="230832"/>
            <a:chOff x="4380680" y="1531376"/>
            <a:chExt cx="319318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8282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none" w="med" len="med"/>
        </a:ln>
        <a:effectLst/>
      </a:spPr>
      <a:bodyPr lIns="36000" tIns="36000" rIns="36000" bIns="36000" rtlCol="0" anchor="ctr"/>
      <a:lstStyle>
        <a:defPPr algn="ctr">
          <a:defRPr sz="800" b="1" dirty="0" smtClean="0">
            <a:latin typeface="+mn-ea"/>
            <a:ea typeface="+mn-ea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lIns="90000" tIns="90000" bIns="90000" rtlCol="0" anchor="ctr" anchorCtr="0"/>
      <a:lstStyle>
        <a:defPPr algn="ctr">
          <a:lnSpc>
            <a:spcPct val="150000"/>
          </a:lnSpc>
          <a:defRPr sz="900" dirty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>
          <a:solidFill>
            <a:schemeClr val="tx1"/>
          </a:solidFill>
          <a:round/>
          <a:headEnd/>
          <a:tailEnd type="none" w="med" len="med"/>
        </a:ln>
        <a:effectLst/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>
          <a:defRPr sz="800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108613</TotalTime>
  <Words>8306</Words>
  <Application>Microsoft Office PowerPoint</Application>
  <PresentationFormat>A4 용지(210x297mm)</PresentationFormat>
  <Paragraphs>3122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KoPubWorld돋움체_Pro Bold</vt:lpstr>
      <vt:lpstr>굴림</vt:lpstr>
      <vt:lpstr>굴림체</vt:lpstr>
      <vt:lpstr>맑은 고딕</vt:lpstr>
      <vt:lpstr>Arial</vt:lpstr>
      <vt:lpstr>Segoe UI</vt:lpstr>
      <vt:lpstr>Wingdings</vt:lpstr>
      <vt:lpstr>2_Office 테마</vt:lpstr>
      <vt:lpstr>Office 테마</vt:lpstr>
      <vt:lpstr>PowerPoint 프레젠테이션</vt:lpstr>
      <vt:lpstr>PowerPoint 프레젠테이션</vt:lpstr>
      <vt:lpstr>PowerPoint 프레젠테이션</vt:lpstr>
      <vt:lpstr>B2B ADMIN</vt:lpstr>
      <vt:lpstr>PowerPoint 프레젠테이션</vt:lpstr>
      <vt:lpstr>로그인, 공통(Header, LNB, Footer)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B2C ADMIN</vt:lpstr>
      <vt:lpstr>로그인, 공통(Header, LNB, Footer)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B2C LMS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최용수</dc:creator>
  <cp:lastModifiedBy>네티브</cp:lastModifiedBy>
  <cp:revision>13660</cp:revision>
  <cp:lastPrinted>2023-03-14T05:45:45Z</cp:lastPrinted>
  <dcterms:created xsi:type="dcterms:W3CDTF">2008-03-04T09:04:39Z</dcterms:created>
  <dcterms:modified xsi:type="dcterms:W3CDTF">2023-10-18T03:25:33Z</dcterms:modified>
</cp:coreProperties>
</file>