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4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78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7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55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C3E76F-FEA1-4FAA-8BFF-0ECFEB4DDA7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6F8DFE-25A4-47B7-8B8A-17A96E24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a-twitterbot-with-python-3-and-the-tweepy-library" TargetMode="External"/><Relationship Id="rId2" Type="http://schemas.openxmlformats.org/officeDocument/2006/relationships/hyperlink" Target="https://www.omnicoreagency.com/twitter-stat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twitter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Stephens</a:t>
            </a:r>
          </a:p>
          <a:p>
            <a:r>
              <a:rPr lang="en-US" dirty="0" smtClean="0"/>
              <a:t>GISC 3200K - Python Programming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  <p:pic>
        <p:nvPicPr>
          <p:cNvPr id="1026" name="Picture 2" descr="http://www.idesigncollaborative.com/wp-content/uploads/2016/11/Twitt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874" y="4863823"/>
            <a:ext cx="2201443" cy="17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92188" y="4809511"/>
            <a:ext cx="1844843" cy="18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596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39253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https://www.omnicoreagency.com/twitter-statistics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www.digitalocean.com/community/tutorials/how-to-create-a-twitterbot-with-python-3-and-the-tweepy-library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https://python-twitter.readthedocs.io/en/latest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http://www.tweepy.org/</a:t>
            </a:r>
          </a:p>
        </p:txBody>
      </p:sp>
    </p:spTree>
    <p:extLst>
      <p:ext uri="{BB962C8B-B14F-4D97-AF65-F5344CB8AC3E}">
        <p14:creationId xmlns:p14="http://schemas.microsoft.com/office/powerpoint/2010/main" val="27598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0" t="1899" r="39527" b="2102"/>
          <a:stretch/>
        </p:blipFill>
        <p:spPr>
          <a:xfrm>
            <a:off x="986588" y="1386497"/>
            <a:ext cx="2930675" cy="40838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“The </a:t>
            </a:r>
            <a:r>
              <a:rPr lang="en-US" i="1" dirty="0"/>
              <a:t>use of largely automatic equipment in a system of manufacturing or other production process</a:t>
            </a:r>
            <a:r>
              <a:rPr lang="en-US" i="1" dirty="0" smtClean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107" y="1215191"/>
            <a:ext cx="6019800" cy="1143000"/>
          </a:xfrm>
        </p:spPr>
        <p:txBody>
          <a:bodyPr/>
          <a:lstStyle/>
          <a:p>
            <a:r>
              <a:rPr lang="en-US" dirty="0" smtClean="0"/>
              <a:t>Automation is common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r="91" b="1814"/>
          <a:stretch/>
        </p:blipFill>
        <p:spPr>
          <a:xfrm>
            <a:off x="152400" y="898357"/>
            <a:ext cx="5285873" cy="30399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7107" y="2785087"/>
            <a:ext cx="5102977" cy="2701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330 Million Twitter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these, an estimated 48 million users are bots (14.5</a:t>
            </a:r>
            <a:r>
              <a:rPr lang="en-US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500 million tweets per day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may be for advertisements, political uses, or even malicious use.</a:t>
            </a:r>
            <a:endParaRPr lang="en-US" dirty="0"/>
          </a:p>
        </p:txBody>
      </p:sp>
      <p:pic>
        <p:nvPicPr>
          <p:cNvPr id="4098" name="Picture 2" descr="https://pbs.twimg.com/profile_images/555728563798687744/1zLSXH7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0" y="4459706"/>
            <a:ext cx="1899903" cy="18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11995"/>
            <a:ext cx="4937125" cy="276234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62" y="1111995"/>
            <a:ext cx="5307530" cy="2762348"/>
          </a:xfrm>
        </p:spPr>
      </p:pic>
      <p:pic>
        <p:nvPicPr>
          <p:cNvPr id="2050" name="Picture 2" descr="http://moswc.certiportblog.com/content/uploads/2015/09/MOS-feature-ru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17658"/>
            <a:ext cx="6422440" cy="21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92322"/>
            <a:ext cx="8534400" cy="1507067"/>
          </a:xfrm>
        </p:spPr>
        <p:txBody>
          <a:bodyPr/>
          <a:lstStyle/>
          <a:p>
            <a:r>
              <a:rPr lang="en-US" dirty="0" smtClean="0"/>
              <a:t>Integrating python into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45855"/>
            <a:ext cx="8534400" cy="3615267"/>
          </a:xfrm>
        </p:spPr>
        <p:txBody>
          <a:bodyPr/>
          <a:lstStyle/>
          <a:p>
            <a:r>
              <a:rPr lang="en-US" dirty="0" smtClean="0"/>
              <a:t>Python can be configured to work with Twitter using a number of tools available to the public</a:t>
            </a:r>
          </a:p>
          <a:p>
            <a:r>
              <a:rPr lang="en-US" dirty="0" smtClean="0"/>
              <a:t>Python based clients such as </a:t>
            </a:r>
            <a:r>
              <a:rPr lang="en-US" dirty="0" err="1" smtClean="0"/>
              <a:t>Tweepy</a:t>
            </a:r>
            <a:r>
              <a:rPr lang="en-US" dirty="0" smtClean="0"/>
              <a:t> available  </a:t>
            </a:r>
          </a:p>
          <a:p>
            <a:r>
              <a:rPr lang="en-US" i="1" dirty="0" smtClean="0"/>
              <a:t>Automated tweets, follows, retweets, etc. 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3" y="4096712"/>
            <a:ext cx="4564589" cy="24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223" y="770020"/>
            <a:ext cx="6019800" cy="1143000"/>
          </a:xfrm>
        </p:spPr>
        <p:txBody>
          <a:bodyPr/>
          <a:lstStyle/>
          <a:p>
            <a:r>
              <a:rPr lang="en-US" dirty="0" smtClean="0"/>
              <a:t>Integrating python into twitter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t="-1021" r="1172" b="1"/>
          <a:stretch/>
        </p:blipFill>
        <p:spPr>
          <a:xfrm>
            <a:off x="176462" y="1163052"/>
            <a:ext cx="4652211" cy="47607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8635" y="2143403"/>
            <a:ext cx="6021388" cy="32788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of python programming requires access to our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of this, we need four things-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Consumer Key (API Key)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Consumer Secret (API Secret)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Access Token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Access Token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2" y="321957"/>
            <a:ext cx="7125118" cy="1143000"/>
          </a:xfrm>
        </p:spPr>
        <p:txBody>
          <a:bodyPr/>
          <a:lstStyle/>
          <a:p>
            <a:pPr algn="ctr"/>
            <a:r>
              <a:rPr lang="en-US" dirty="0" smtClean="0"/>
              <a:t>What should our code should look like?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r="207" b="353"/>
          <a:stretch/>
        </p:blipFill>
        <p:spPr>
          <a:xfrm>
            <a:off x="1725738" y="1676401"/>
            <a:ext cx="7812506" cy="4523872"/>
          </a:xfrm>
        </p:spPr>
      </p:pic>
    </p:spTree>
    <p:extLst>
      <p:ext uri="{BB962C8B-B14F-4D97-AF65-F5344CB8AC3E}">
        <p14:creationId xmlns:p14="http://schemas.microsoft.com/office/powerpoint/2010/main" val="31485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97" y="541422"/>
            <a:ext cx="6019800" cy="1143000"/>
          </a:xfrm>
        </p:spPr>
        <p:txBody>
          <a:bodyPr/>
          <a:lstStyle/>
          <a:p>
            <a:pPr algn="ctr"/>
            <a:r>
              <a:rPr lang="en-US" dirty="0" smtClean="0"/>
              <a:t>Where does our tweets come from?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2532" r="1854" b="50944"/>
          <a:stretch/>
        </p:blipFill>
        <p:spPr>
          <a:xfrm>
            <a:off x="4620126" y="2181726"/>
            <a:ext cx="7234211" cy="2261218"/>
          </a:xfrm>
        </p:spPr>
      </p:pic>
      <p:pic>
        <p:nvPicPr>
          <p:cNvPr id="5122" name="Picture 2" descr="https://thepioneeronline.com/wp-content/uploads/2017/06/Trump-Twitter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" y="2049477"/>
            <a:ext cx="4182889" cy="25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assets.nydailynews.com/polopoly_fs/1.3208490.1496207720!/img/httpImage/image.jpg_gen/derivatives/article_750/trumptweet1n-1-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71" y="4816556"/>
            <a:ext cx="5159626" cy="18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0"/>
            <a:ext cx="1005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182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Automation with python programming</vt:lpstr>
      <vt:lpstr>What is automation?</vt:lpstr>
      <vt:lpstr>Automation is common</vt:lpstr>
      <vt:lpstr>PowerPoint Presentation</vt:lpstr>
      <vt:lpstr>Integrating python into twitter</vt:lpstr>
      <vt:lpstr>Integrating python into twitter</vt:lpstr>
      <vt:lpstr>What should our code should look like? </vt:lpstr>
      <vt:lpstr>Where does our tweets come from? </vt:lpstr>
      <vt:lpstr>PowerPoint Presentation</vt:lpstr>
      <vt:lpstr>Sources Used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python programming</dc:title>
  <dc:creator>Jonathan Stephens (JKSTEP1522)</dc:creator>
  <cp:lastModifiedBy>Jonathan Stephens (JKSTEP1522)</cp:lastModifiedBy>
  <cp:revision>11</cp:revision>
  <dcterms:created xsi:type="dcterms:W3CDTF">2017-12-11T18:20:35Z</dcterms:created>
  <dcterms:modified xsi:type="dcterms:W3CDTF">2017-12-11T22:04:29Z</dcterms:modified>
</cp:coreProperties>
</file>