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ableauproject1_17207318574710/Avgprofitvsaveragereturn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9026BEF-F08F-4B35-8B0A-B735F175B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Zomato Customer Segmentation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45A7A42-AE5E-47BC-805E-D13810D04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vg profit vs average return dashboard">
            <a:extLst>
              <a:ext uri="{FF2B5EF4-FFF2-40B4-BE49-F238E27FC236}">
                <a16:creationId xmlns:a16="http://schemas.microsoft.com/office/drawing/2014/main" id="{1933E694-128D-4111-AA28-C0B660F1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fit on sub-category">
            <a:extLst>
              <a:ext uri="{FF2B5EF4-FFF2-40B4-BE49-F238E27FC236}">
                <a16:creationId xmlns:a16="http://schemas.microsoft.com/office/drawing/2014/main" id="{55094131-86E5-49B4-A1E7-7E69510C8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109"/>
            <a:ext cx="12192000" cy="30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ofit based on ship mode">
            <a:extLst>
              <a:ext uri="{FF2B5EF4-FFF2-40B4-BE49-F238E27FC236}">
                <a16:creationId xmlns:a16="http://schemas.microsoft.com/office/drawing/2014/main" id="{C2FA3659-B273-40DC-8709-95DB3C75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609850"/>
            <a:ext cx="2971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iggest loss maker">
            <a:extLst>
              <a:ext uri="{FF2B5EF4-FFF2-40B4-BE49-F238E27FC236}">
                <a16:creationId xmlns:a16="http://schemas.microsoft.com/office/drawing/2014/main" id="{418E24E6-7F58-4DDB-8F82-9AF230B32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49" y="0"/>
            <a:ext cx="569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iggest profit centers">
            <a:extLst>
              <a:ext uri="{FF2B5EF4-FFF2-40B4-BE49-F238E27FC236}">
                <a16:creationId xmlns:a16="http://schemas.microsoft.com/office/drawing/2014/main" id="{9F3A6BFF-4D03-49EA-BA16-75A52AA4B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49" y="0"/>
            <a:ext cx="569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3  state-month combination">
            <a:extLst>
              <a:ext uri="{FF2B5EF4-FFF2-40B4-BE49-F238E27FC236}">
                <a16:creationId xmlns:a16="http://schemas.microsoft.com/office/drawing/2014/main" id="{7E11A8DE-D70A-4118-9D2F-6EB4E5C89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16" y="0"/>
            <a:ext cx="3071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d budget for top 3 states">
            <a:extLst>
              <a:ext uri="{FF2B5EF4-FFF2-40B4-BE49-F238E27FC236}">
                <a16:creationId xmlns:a16="http://schemas.microsoft.com/office/drawing/2014/main" id="{104B7956-6438-42E3-85E5-874DFB9A5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ustomers with Highest return rate dashboard">
            <a:extLst>
              <a:ext uri="{FF2B5EF4-FFF2-40B4-BE49-F238E27FC236}">
                <a16:creationId xmlns:a16="http://schemas.microsoft.com/office/drawing/2014/main" id="{250A4ED6-13BB-4A02-93A9-7BA64E19D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49" y="0"/>
            <a:ext cx="569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roducts with highest return rate dashboard">
            <a:extLst>
              <a:ext uri="{FF2B5EF4-FFF2-40B4-BE49-F238E27FC236}">
                <a16:creationId xmlns:a16="http://schemas.microsoft.com/office/drawing/2014/main" id="{3537C00D-9CC2-4A4F-AE76-E429B0418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Zomato Customer Segmentation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Ginny Q.</cp:lastModifiedBy>
  <cp:revision>1</cp:revision>
  <dcterms:created xsi:type="dcterms:W3CDTF">2024-09-26T18:37:07Z</dcterms:created>
  <dcterms:modified xsi:type="dcterms:W3CDTF">2024-09-26T18:45:06Z</dcterms:modified>
</cp:coreProperties>
</file>