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project1_17207318574710/Avgprofitvsaveragereturn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72ACD76-716D-4C22-A008-78CC7AB58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SuperStore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Profit/Loss Analysis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ED4C999-C6A9-42F8-AD23-4C6B46C46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g profit vs average return dashboard">
            <a:extLst>
              <a:ext uri="{FF2B5EF4-FFF2-40B4-BE49-F238E27FC236}">
                <a16:creationId xmlns:a16="http://schemas.microsoft.com/office/drawing/2014/main" id="{623F9DD5-3A27-4D04-9B9A-18B8B66F9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on sub-category">
            <a:extLst>
              <a:ext uri="{FF2B5EF4-FFF2-40B4-BE49-F238E27FC236}">
                <a16:creationId xmlns:a16="http://schemas.microsoft.com/office/drawing/2014/main" id="{301DBEF8-AB28-4EE5-AEDE-A5443DCC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109"/>
            <a:ext cx="12192000" cy="30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based on ship mode">
            <a:extLst>
              <a:ext uri="{FF2B5EF4-FFF2-40B4-BE49-F238E27FC236}">
                <a16:creationId xmlns:a16="http://schemas.microsoft.com/office/drawing/2014/main" id="{0EF2E13A-849B-4B2E-947D-C22CF609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609850"/>
            <a:ext cx="2971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iggest loss maker">
            <a:extLst>
              <a:ext uri="{FF2B5EF4-FFF2-40B4-BE49-F238E27FC236}">
                <a16:creationId xmlns:a16="http://schemas.microsoft.com/office/drawing/2014/main" id="{A2980D9E-FF79-4AB7-8551-A3B9949E9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iggest profit centers">
            <a:extLst>
              <a:ext uri="{FF2B5EF4-FFF2-40B4-BE49-F238E27FC236}">
                <a16:creationId xmlns:a16="http://schemas.microsoft.com/office/drawing/2014/main" id="{9F433EAC-F5EB-445D-A66D-438BCABC8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3  state-month combination">
            <a:extLst>
              <a:ext uri="{FF2B5EF4-FFF2-40B4-BE49-F238E27FC236}">
                <a16:creationId xmlns:a16="http://schemas.microsoft.com/office/drawing/2014/main" id="{73EDB667-4C68-45B9-A5FB-EB0CCB7AA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16" y="0"/>
            <a:ext cx="3071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d budget for top 3 states">
            <a:extLst>
              <a:ext uri="{FF2B5EF4-FFF2-40B4-BE49-F238E27FC236}">
                <a16:creationId xmlns:a16="http://schemas.microsoft.com/office/drawing/2014/main" id="{D53260E0-6EA2-45D6-B9B8-A6BE1F58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ustomers with Highest return rate dashboard">
            <a:extLst>
              <a:ext uri="{FF2B5EF4-FFF2-40B4-BE49-F238E27FC236}">
                <a16:creationId xmlns:a16="http://schemas.microsoft.com/office/drawing/2014/main" id="{7FD38459-0BCF-4261-9B4B-C3650FF3D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ducts with highest return rate dashboard">
            <a:extLst>
              <a:ext uri="{FF2B5EF4-FFF2-40B4-BE49-F238E27FC236}">
                <a16:creationId xmlns:a16="http://schemas.microsoft.com/office/drawing/2014/main" id="{04CA308C-C35A-4BB6-8166-D90D060C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SuperStore Profit/Loss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Ginny Q.</cp:lastModifiedBy>
  <cp:revision>1</cp:revision>
  <dcterms:created xsi:type="dcterms:W3CDTF">2024-09-26T18:51:04Z</dcterms:created>
  <dcterms:modified xsi:type="dcterms:W3CDTF">2024-09-26T18:52:03Z</dcterms:modified>
</cp:coreProperties>
</file>