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3" r:id="rId5"/>
    <p:sldId id="264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ku-win-se/teaching-2023.ws.prse.braeuer.team4/tree/main/docs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429A887-62F5-A8BC-AC0B-1D44472B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3</a:t>
            </a:r>
            <a:br>
              <a:rPr lang="en-GB" dirty="0"/>
            </a:br>
            <a:r>
              <a:rPr lang="en-GB" dirty="0"/>
              <a:t>Team 4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43C0D45-D0F9-BF57-D5CD-E2960CAA4A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9F3E19B-538B-B089-BB0A-F404CF134A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Google Shape;216;p1">
            <a:extLst>
              <a:ext uri="{FF2B5EF4-FFF2-40B4-BE49-F238E27FC236}">
                <a16:creationId xmlns:a16="http://schemas.microsoft.com/office/drawing/2014/main" id="{DCFAF18B-A8BF-D4E8-E31A-ED5B6490DD89}"/>
              </a:ext>
            </a:extLst>
          </p:cNvPr>
          <p:cNvSpPr txBox="1">
            <a:spLocks/>
          </p:cNvSpPr>
          <p:nvPr/>
        </p:nvSpPr>
        <p:spPr>
          <a:xfrm>
            <a:off x="475590" y="5548878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65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160"/>
            </a:pPr>
            <a:r>
              <a:rPr lang="de-DE" dirty="0"/>
              <a:t>Martin, Sebastian, Jakob</a:t>
            </a:r>
          </a:p>
          <a:p>
            <a:pPr>
              <a:buClr>
                <a:schemeClr val="dk1"/>
              </a:buClr>
              <a:buSzPts val="2160"/>
            </a:pPr>
            <a:r>
              <a:rPr lang="de-DE" dirty="0"/>
              <a:t>Praktikum Software Engineering – WS 2023</a:t>
            </a:r>
          </a:p>
        </p:txBody>
      </p:sp>
    </p:spTree>
    <p:extLst>
      <p:ext uri="{BB962C8B-B14F-4D97-AF65-F5344CB8AC3E}">
        <p14:creationId xmlns:p14="http://schemas.microsoft.com/office/powerpoint/2010/main" val="183068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B56FD-795C-40B6-B63F-AD2F0BA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</a:t>
            </a:r>
            <a:r>
              <a:rPr lang="en-US" dirty="0"/>
              <a:t> Release 3 - 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AE94-43E8-A728-C27D-97AD5BC7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dirty="0"/>
              <a:t>Implementierung (inkl. Demo)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dirty="0"/>
              <a:t>Tests &amp; Analyse der Codequalität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Planung der Finalen Abgabe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431A2-4F3A-0E3F-28BC-A76FFB21B1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82C9-8067-2CC8-371A-E23E68D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Aktueller</a:t>
            </a:r>
            <a:r>
              <a:rPr lang="en-US" dirty="0"/>
              <a:t> Stand &amp; </a:t>
            </a:r>
            <a:r>
              <a:rPr lang="en-US" dirty="0" err="1"/>
              <a:t>Fortschritt</a:t>
            </a:r>
            <a:r>
              <a:rPr lang="en-US" dirty="0"/>
              <a:t> in Release 2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86184-7FE5-546F-F016-628029EC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Was wurde gemacht, wie wurde die Aufteilung vorgenommen?</a:t>
            </a:r>
          </a:p>
          <a:p>
            <a:pPr marL="673200" lvl="1" indent="-216000">
              <a:buSzPts val="2400"/>
              <a:buChar char="•"/>
            </a:pPr>
            <a:r>
              <a:rPr lang="de-AT" dirty="0"/>
              <a:t>Absprache über WhatsApp</a:t>
            </a:r>
          </a:p>
          <a:p>
            <a:pPr marL="673200" lvl="1" indent="-216000">
              <a:buSzPts val="2400"/>
              <a:buChar char="•"/>
            </a:pPr>
            <a:r>
              <a:rPr lang="de-AT" dirty="0" err="1"/>
              <a:t>Issue</a:t>
            </a:r>
            <a:r>
              <a:rPr lang="de-AT" dirty="0"/>
              <a:t>-Zuteilung via GitHub</a:t>
            </a:r>
          </a:p>
          <a:p>
            <a:pPr marL="457200" lvl="1" indent="0">
              <a:buSzPts val="2400"/>
              <a:buNone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Welche </a:t>
            </a:r>
            <a:r>
              <a:rPr lang="de-AT" dirty="0" err="1"/>
              <a:t>Issues</a:t>
            </a:r>
            <a:r>
              <a:rPr lang="de-AT" dirty="0"/>
              <a:t> wurden angelegt?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AT"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Demo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36C27-6669-A88D-71E0-7C0FC4258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5C01A4-08D2-9829-DEA4-E3F93160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24" y="2160300"/>
            <a:ext cx="4486300" cy="34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7364C-D83A-06E8-A352-FB70148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Aktueller</a:t>
            </a:r>
            <a:r>
              <a:rPr lang="en-GB" dirty="0"/>
              <a:t> Stand der Tests und Analyse der </a:t>
            </a:r>
            <a:r>
              <a:rPr lang="en-GB" dirty="0" err="1"/>
              <a:t>Codequalität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B9556-5983-F3C0-B7AC-216D94F7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Blick</a:t>
            </a:r>
            <a:r>
              <a:rPr lang="en-GB" dirty="0"/>
              <a:t> auf die GitHub Actions und </a:t>
            </a:r>
            <a:r>
              <a:rPr lang="en-GB" dirty="0" err="1"/>
              <a:t>speziell</a:t>
            </a:r>
            <a:r>
              <a:rPr lang="en-GB" dirty="0"/>
              <a:t> auf die </a:t>
            </a:r>
            <a:r>
              <a:rPr lang="en-GB" dirty="0" err="1"/>
              <a:t>Testausführung</a:t>
            </a:r>
            <a:endParaRPr lang="en-GB" dirty="0"/>
          </a:p>
          <a:p>
            <a:pPr lvl="1"/>
            <a:r>
              <a:rPr lang="en-GB" dirty="0" err="1"/>
              <a:t>Anlegen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Fahrt</a:t>
            </a:r>
            <a:endParaRPr lang="en-GB" dirty="0"/>
          </a:p>
          <a:p>
            <a:pPr lvl="1"/>
            <a:r>
              <a:rPr lang="en-GB" dirty="0" err="1"/>
              <a:t>Durchschnittsgeschwindigkeit</a:t>
            </a:r>
            <a:endParaRPr lang="en-GB" dirty="0"/>
          </a:p>
          <a:p>
            <a:pPr lvl="1"/>
            <a:r>
              <a:rPr lang="en-GB" dirty="0" err="1"/>
              <a:t>Aktive</a:t>
            </a:r>
            <a:r>
              <a:rPr lang="en-GB" dirty="0"/>
              <a:t> </a:t>
            </a:r>
            <a:r>
              <a:rPr lang="en-GB" dirty="0" err="1"/>
              <a:t>Fahrzeit</a:t>
            </a:r>
            <a:endParaRPr lang="en-GB" dirty="0"/>
          </a:p>
          <a:p>
            <a:pPr lvl="1"/>
            <a:r>
              <a:rPr lang="en-GB" dirty="0"/>
              <a:t>Status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22160-E00F-FD34-2758-4F8BFB8457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3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30FEF-42DC-6059-ADB6-8692CEB0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Aktueller</a:t>
            </a:r>
            <a:r>
              <a:rPr lang="en-GB" dirty="0"/>
              <a:t> Stand der </a:t>
            </a:r>
            <a:r>
              <a:rPr lang="en-GB" dirty="0" err="1"/>
              <a:t>Projektdokumentation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97139-1700-9D97-4D45-E51EF8D1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Blick</a:t>
            </a:r>
            <a:r>
              <a:rPr lang="en-GB" dirty="0"/>
              <a:t> auf die </a:t>
            </a:r>
            <a:r>
              <a:rPr lang="en-GB" dirty="0" err="1"/>
              <a:t>Projektdokumentation</a:t>
            </a:r>
            <a:r>
              <a:rPr lang="en-GB" dirty="0"/>
              <a:t> in </a:t>
            </a:r>
            <a:r>
              <a:rPr lang="en-GB" dirty="0">
                <a:hlinkClick r:id="rId2"/>
              </a:rPr>
              <a:t>GitHub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BE8F0-6CAF-9618-6F29-62586651BD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8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DCBFD-07FE-2F6C-8CCD-60251997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276B3-23B5-F796-27AF-13F7BC58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Gab es gröbere Probleme (</a:t>
            </a:r>
            <a:r>
              <a:rPr lang="de-AT" dirty="0" err="1"/>
              <a:t>Plannung</a:t>
            </a:r>
            <a:r>
              <a:rPr lang="de-AT" dirty="0"/>
              <a:t>, Implementierung, </a:t>
            </a:r>
            <a:r>
              <a:rPr lang="de-AT" dirty="0" err="1"/>
              <a:t>etc</a:t>
            </a:r>
            <a:r>
              <a:rPr lang="de-AT" dirty="0"/>
              <a:t> …)</a:t>
            </a:r>
          </a:p>
          <a:p>
            <a:pPr marL="673200" lvl="1" indent="-216000">
              <a:buSzPts val="2400"/>
              <a:buChar char="•"/>
            </a:pPr>
            <a:r>
              <a:rPr lang="de-AT" dirty="0"/>
              <a:t>Implementierungsprobleme</a:t>
            </a:r>
          </a:p>
          <a:p>
            <a:pPr marL="457200" lvl="1" indent="0">
              <a:buSzPts val="2400"/>
              <a:buNone/>
            </a:pPr>
            <a:endParaRPr lang="de-AT" dirty="0"/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F4A09B-4CE6-804D-F45F-92A844A23D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7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89123-53BB-03C1-B785-F7BB3B84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&amp; </a:t>
            </a:r>
            <a:r>
              <a:rPr lang="en-US" dirty="0" err="1"/>
              <a:t>Planung</a:t>
            </a:r>
            <a:r>
              <a:rPr lang="en-US" dirty="0"/>
              <a:t> der finale </a:t>
            </a:r>
            <a:r>
              <a:rPr lang="en-US" dirty="0" err="1"/>
              <a:t>Abgabe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87CA8-4C8C-E5DE-AF38-C7564148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Kurzer Überblick über den weiteren Plan und nächste Schritte.</a:t>
            </a:r>
          </a:p>
          <a:p>
            <a:pPr lvl="1"/>
            <a:r>
              <a:rPr lang="de-DE" dirty="0"/>
              <a:t>Feedback einarbeiten</a:t>
            </a:r>
          </a:p>
          <a:p>
            <a:pPr lvl="1"/>
            <a:r>
              <a:rPr lang="de-DE" dirty="0"/>
              <a:t>Materialien finalisieren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DB752-793D-962E-972D-A5136CAF03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4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JKU_Praesentation_DE_16_9_2020_01_1_</Template>
  <TotalTime>0</TotalTime>
  <Words>142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Wingdings</vt:lpstr>
      <vt:lpstr>Wingdings 2</vt:lpstr>
      <vt:lpstr>Office</vt:lpstr>
      <vt:lpstr>Release 3 Team 4</vt:lpstr>
      <vt:lpstr>Präsentation Release 3 - Agenda</vt:lpstr>
      <vt:lpstr>Aktueller Stand &amp; Fortschritt in Release 2</vt:lpstr>
      <vt:lpstr>Aktueller Stand der Tests und Analyse der Codequalität</vt:lpstr>
      <vt:lpstr>Aktueller Stand der Projektdokumentation</vt:lpstr>
      <vt:lpstr>Sprint Retro</vt:lpstr>
      <vt:lpstr>Nächste Schritte &amp; Planung der finale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Sommerauer</dc:creator>
  <cp:lastModifiedBy>Jakob Sommerauer</cp:lastModifiedBy>
  <cp:revision>12</cp:revision>
  <cp:lastPrinted>2015-10-19T12:36:16Z</cp:lastPrinted>
  <dcterms:created xsi:type="dcterms:W3CDTF">2023-11-17T07:59:09Z</dcterms:created>
  <dcterms:modified xsi:type="dcterms:W3CDTF">2024-01-19T08:07:10Z</dcterms:modified>
</cp:coreProperties>
</file>