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60" r:id="rId4"/>
    <p:sldId id="263" r:id="rId5"/>
    <p:sldId id="264" r:id="rId6"/>
    <p:sldId id="261" r:id="rId7"/>
    <p:sldId id="262" r:id="rId8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3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14.12.2023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14.12.2023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239" y="1571812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6701" y="1638300"/>
            <a:ext cx="3474625" cy="45103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5733" y="1721513"/>
            <a:ext cx="7213600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75733" y="5864981"/>
            <a:ext cx="7213600" cy="2741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Titel, großes Bild und Text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069754" y="1724299"/>
            <a:ext cx="8075595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048933" y="5863959"/>
            <a:ext cx="8096416" cy="2781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Formeln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75733" y="1724302"/>
            <a:ext cx="11035593" cy="44172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75733" y="5865691"/>
            <a:ext cx="11035593" cy="2781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Titel, 3 kleine Bilder und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8100" y="1639035"/>
            <a:ext cx="7223226" cy="45045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80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Titel, schmales Bild und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6048" y="1643149"/>
            <a:ext cx="7225278" cy="44983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5733" y="1724300"/>
            <a:ext cx="3395133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Titel, Diagramme und Tabellen</a:t>
            </a: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5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Allgeme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/ Schluss mit Logo Allgeme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72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Allgem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71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TNF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5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/ Schluss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6724" cy="2009172"/>
          </a:xfrm>
        </p:spPr>
        <p:txBody>
          <a:bodyPr anchor="b" anchorCtr="0"/>
          <a:lstStyle>
            <a:lvl1pPr>
              <a:defRPr sz="4500" baseline="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314" y="555091"/>
            <a:ext cx="1932056" cy="1367992"/>
          </a:xfrm>
          <a:prstGeom prst="rect">
            <a:avLst/>
          </a:prstGeom>
        </p:spPr>
      </p:pic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75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/ Schluss mit Logo TNF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06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TN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7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SOWI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267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/ Schluss mit Logo SOWI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51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SOW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3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081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/ Schluss mit Logo 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53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16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M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57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/ Schluss mit Logo M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48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40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M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84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 Kooperation mit</a:t>
            </a:r>
          </a:p>
        </p:txBody>
      </p:sp>
      <p:sp>
        <p:nvSpPr>
          <p:cNvPr id="19" name="Bildplatzhalter 6"/>
          <p:cNvSpPr>
            <a:spLocks noGrp="1"/>
          </p:cNvSpPr>
          <p:nvPr>
            <p:ph type="pic" sz="quarter" idx="26" hasCustomPrompt="1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27" hasCustomPrompt="1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28" hasCustomPrompt="1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3" name="Bildplatzhalter 6"/>
          <p:cNvSpPr>
            <a:spLocks noGrp="1"/>
          </p:cNvSpPr>
          <p:nvPr>
            <p:ph type="pic" sz="quarter" idx="29" hasCustomPrompt="1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4" name="Bildplatzhalter 6"/>
          <p:cNvSpPr>
            <a:spLocks noGrp="1"/>
          </p:cNvSpPr>
          <p:nvPr>
            <p:ph type="pic" sz="quarter" idx="30" hasCustomPrompt="1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5" name="Bildplatzhalter 6"/>
          <p:cNvSpPr>
            <a:spLocks noGrp="1"/>
          </p:cNvSpPr>
          <p:nvPr>
            <p:ph type="pic" sz="quarter" idx="31" hasCustomPrompt="1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31" name="Fußzeilenplatzhalter 30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32" name="Foliennummernplatzhalter 31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6" userDrawn="1">
          <p15:clr>
            <a:srgbClr val="FBAE40"/>
          </p15:clr>
        </p15:guide>
        <p15:guide id="2" pos="5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3093" y="636613"/>
            <a:ext cx="10845364" cy="5499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5000"/>
              </a:lnSpc>
              <a:spcBef>
                <a:spcPts val="1600"/>
              </a:spcBef>
              <a:buFontTx/>
              <a:buNone/>
              <a:defRPr sz="1700" baseline="0">
                <a:latin typeface="+mj-lt"/>
              </a:defRPr>
            </a:lvl1pPr>
            <a:lvl2pPr marL="285750" indent="-28575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/>
            </a:lvl2pPr>
          </a:lstStyle>
          <a:p>
            <a:pPr lvl="0"/>
            <a:r>
              <a:rPr lang="de-DE" dirty="0"/>
              <a:t>Kapitel 1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0"/>
            <a:r>
              <a:rPr lang="de-DE" dirty="0"/>
              <a:t>Kapitel 2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0"/>
            <a:r>
              <a:rPr lang="de-DE" dirty="0"/>
              <a:t>Kapitel 3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0"/>
            <a:r>
              <a:rPr lang="de-DE" dirty="0"/>
              <a:t>Kapitel 4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0"/>
            <a:r>
              <a:rPr lang="de-DE" dirty="0"/>
              <a:t>Kapitel 5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1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bild, schwarz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40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großes Imagebild</a:t>
            </a: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bild, weiß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großes Imagebild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0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Vergleich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6843" y="1639640"/>
            <a:ext cx="5399024" cy="4513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2918" y="1638582"/>
            <a:ext cx="5398407" cy="4513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Titelmusterformat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30" name="Grafik 29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83" y="6351235"/>
            <a:ext cx="2717806" cy="320399"/>
          </a:xfrm>
          <a:prstGeom prst="rect">
            <a:avLst/>
          </a:prstGeom>
        </p:spPr>
      </p:pic>
      <p:sp>
        <p:nvSpPr>
          <p:cNvPr id="33" name="Textplatzhalter 32"/>
          <p:cNvSpPr>
            <a:spLocks noGrp="1"/>
          </p:cNvSpPr>
          <p:nvPr>
            <p:ph type="body" idx="1"/>
          </p:nvPr>
        </p:nvSpPr>
        <p:spPr>
          <a:xfrm>
            <a:off x="470188" y="1619798"/>
            <a:ext cx="11141138" cy="4513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0" r:id="rId2"/>
    <p:sldLayoutId id="2147483683" r:id="rId3"/>
    <p:sldLayoutId id="2147483669" r:id="rId4"/>
    <p:sldLayoutId id="2147483670" r:id="rId5"/>
    <p:sldLayoutId id="2147483666" r:id="rId6"/>
    <p:sldLayoutId id="2147483677" r:id="rId7"/>
    <p:sldLayoutId id="2147483662" r:id="rId8"/>
    <p:sldLayoutId id="2147483664" r:id="rId9"/>
    <p:sldLayoutId id="2147483671" r:id="rId10"/>
    <p:sldLayoutId id="2147483672" r:id="rId11"/>
    <p:sldLayoutId id="2147483673" r:id="rId12"/>
    <p:sldLayoutId id="2147483675" r:id="rId13"/>
    <p:sldLayoutId id="2147483674" r:id="rId14"/>
    <p:sldLayoutId id="2147483678" r:id="rId15"/>
    <p:sldLayoutId id="2147483679" r:id="rId16"/>
    <p:sldLayoutId id="2147483681" r:id="rId17"/>
    <p:sldLayoutId id="2147483682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695" r:id="rId27"/>
    <p:sldLayoutId id="2147483696" r:id="rId28"/>
    <p:sldLayoutId id="2147483697" r:id="rId29"/>
    <p:sldLayoutId id="2147483698" r:id="rId30"/>
  </p:sldLayoutIdLst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05000"/>
        </a:lnSpc>
        <a:spcBef>
          <a:spcPts val="800"/>
        </a:spcBef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105000"/>
        </a:lnSpc>
        <a:spcBef>
          <a:spcPts val="0"/>
        </a:spcBef>
        <a:buSzPct val="125000"/>
        <a:buFont typeface="Arial" panose="020B0604020202020204" pitchFamily="34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105000"/>
        </a:lnSpc>
        <a:spcBef>
          <a:spcPts val="0"/>
        </a:spcBef>
        <a:buSzPct val="85000"/>
        <a:buFont typeface="Wingdings" panose="05000000000000000000" pitchFamily="2" charset="2"/>
        <a:buChar char="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105000"/>
        </a:lnSpc>
        <a:spcBef>
          <a:spcPts val="0"/>
        </a:spcBef>
        <a:buSzPct val="110000"/>
        <a:buFont typeface="Arial" panose="020B06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105000"/>
        </a:lnSpc>
        <a:spcBef>
          <a:spcPts val="0"/>
        </a:spcBef>
        <a:buSzPct val="65000"/>
        <a:buFont typeface="Wingdings 2" panose="05020102010507070707" pitchFamily="18" charset="2"/>
        <a:buChar char="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ku-win-se/teaching-2023.ws.prse.braeuer.team4/tree/release-0.2.0/docs/realease-0.2.0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429A887-62F5-A8BC-AC0B-1D44472B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Release 2</a:t>
            </a:r>
            <a:br>
              <a:rPr lang="en-GB" dirty="0"/>
            </a:br>
            <a:r>
              <a:rPr lang="en-GB" dirty="0"/>
              <a:t>Team 4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543C0D45-D0F9-BF57-D5CD-E2960CAA4A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69F3E19B-538B-B089-BB0A-F404CF134A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Google Shape;216;p1">
            <a:extLst>
              <a:ext uri="{FF2B5EF4-FFF2-40B4-BE49-F238E27FC236}">
                <a16:creationId xmlns:a16="http://schemas.microsoft.com/office/drawing/2014/main" id="{DCFAF18B-A8BF-D4E8-E31A-ED5B6490DD89}"/>
              </a:ext>
            </a:extLst>
          </p:cNvPr>
          <p:cNvSpPr txBox="1">
            <a:spLocks/>
          </p:cNvSpPr>
          <p:nvPr/>
        </p:nvSpPr>
        <p:spPr>
          <a:xfrm>
            <a:off x="475590" y="5548878"/>
            <a:ext cx="9216577" cy="7314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0"/>
              </a:spcBef>
              <a:buSzPct val="120000"/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buSzPct val="85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buSzPct val="65000"/>
              <a:buFont typeface="Wingdings 2" panose="050201020105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2160"/>
            </a:pPr>
            <a:r>
              <a:rPr lang="de-DE" dirty="0"/>
              <a:t>Martin, Sebastian, Jakob</a:t>
            </a:r>
          </a:p>
          <a:p>
            <a:pPr>
              <a:buClr>
                <a:schemeClr val="dk1"/>
              </a:buClr>
              <a:buSzPts val="2160"/>
            </a:pPr>
            <a:r>
              <a:rPr lang="de-DE" dirty="0"/>
              <a:t>Praktikum Software Engineering – WS 2023</a:t>
            </a:r>
          </a:p>
        </p:txBody>
      </p:sp>
    </p:spTree>
    <p:extLst>
      <p:ext uri="{BB962C8B-B14F-4D97-AF65-F5344CB8AC3E}">
        <p14:creationId xmlns:p14="http://schemas.microsoft.com/office/powerpoint/2010/main" val="183068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B56FD-795C-40B6-B63F-AD2F0BA2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Präsentation</a:t>
            </a:r>
            <a:r>
              <a:rPr lang="en-US" dirty="0"/>
              <a:t> Release 2 - Agenda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D7AE94-43E8-A728-C27D-97AD5BC74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6000" lvl="0" indent="-216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dirty="0"/>
              <a:t>Aktueller Stand der:</a:t>
            </a:r>
          </a:p>
          <a:p>
            <a:pPr lvl="1">
              <a:buClr>
                <a:schemeClr val="dk1"/>
              </a:buClr>
              <a:buSzPts val="2400"/>
            </a:pPr>
            <a:r>
              <a:rPr lang="de-DE" dirty="0"/>
              <a:t>Implementierung (inkl. Demo)</a:t>
            </a:r>
          </a:p>
          <a:p>
            <a:pPr lvl="1">
              <a:buClr>
                <a:schemeClr val="dk1"/>
              </a:buClr>
              <a:buSzPts val="2400"/>
            </a:pPr>
            <a:r>
              <a:rPr lang="de-DE" dirty="0"/>
              <a:t>Tests &amp; Analyse der Codequalität</a:t>
            </a:r>
          </a:p>
          <a:p>
            <a:pPr lvl="1">
              <a:buClr>
                <a:schemeClr val="dk1"/>
              </a:buClr>
              <a:buSzPts val="2400"/>
            </a:pPr>
            <a:r>
              <a:rPr lang="de-DE" dirty="0"/>
              <a:t>Projektdokumentation</a:t>
            </a:r>
          </a:p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dirty="0"/>
              <a:t>Sprint Retro</a:t>
            </a:r>
          </a:p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dirty="0"/>
              <a:t>Planung für Release 3</a:t>
            </a:r>
          </a:p>
          <a:p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A431A2-4F3A-0E3F-28BC-A76FFB21B1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66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982C9-8067-2CC8-371A-E23E68D1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Aktueller</a:t>
            </a:r>
            <a:r>
              <a:rPr lang="en-US" dirty="0"/>
              <a:t> Stand &amp; </a:t>
            </a:r>
            <a:r>
              <a:rPr lang="en-US" dirty="0" err="1"/>
              <a:t>Fortschritt</a:t>
            </a:r>
            <a:r>
              <a:rPr lang="en-US" dirty="0"/>
              <a:t> in Release 2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B86184-7FE5-546F-F016-628029EC3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6000" lvl="0" indent="-216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 dirty="0"/>
              <a:t>Was wurde gemacht, wie wurde die Aufteilung vorgenommen?</a:t>
            </a:r>
          </a:p>
          <a:p>
            <a:pPr marL="673200" lvl="1" indent="-216000">
              <a:buSzPts val="2400"/>
              <a:buChar char="•"/>
            </a:pPr>
            <a:r>
              <a:rPr lang="de-AT" dirty="0"/>
              <a:t>Absprache über WhatsApp</a:t>
            </a:r>
          </a:p>
          <a:p>
            <a:pPr marL="673200" lvl="1" indent="-216000">
              <a:buSzPts val="2400"/>
              <a:buChar char="•"/>
            </a:pPr>
            <a:r>
              <a:rPr lang="de-AT" dirty="0" err="1"/>
              <a:t>Issue</a:t>
            </a:r>
            <a:r>
              <a:rPr lang="de-AT" dirty="0"/>
              <a:t>-Zuteilung via GitHub</a:t>
            </a:r>
          </a:p>
          <a:p>
            <a:pPr marL="457200" lvl="1" indent="0">
              <a:buSzPts val="2400"/>
              <a:buNone/>
            </a:pPr>
            <a:endParaRPr lang="de-AT" dirty="0"/>
          </a:p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 dirty="0"/>
              <a:t>Welche </a:t>
            </a:r>
            <a:r>
              <a:rPr lang="de-AT" dirty="0" err="1"/>
              <a:t>Issues</a:t>
            </a:r>
            <a:r>
              <a:rPr lang="de-AT" dirty="0"/>
              <a:t> wurden angelegt?</a:t>
            </a:r>
          </a:p>
          <a:p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636C27-6669-A88D-71E0-7C0FC42585F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FCE6162-9114-6614-409D-6EB469CBE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182" y="2878282"/>
            <a:ext cx="6678144" cy="340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2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B7364C-D83A-06E8-A352-FB701483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Aktueller</a:t>
            </a:r>
            <a:r>
              <a:rPr lang="en-GB" dirty="0"/>
              <a:t> Stand der Tests und Analyse der </a:t>
            </a:r>
            <a:r>
              <a:rPr lang="en-GB" dirty="0" err="1"/>
              <a:t>Codequalität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9B9556-5983-F3C0-B7AC-216D94F7E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Blick</a:t>
            </a:r>
            <a:r>
              <a:rPr lang="en-GB" dirty="0"/>
              <a:t> auf die GitHub Actions und </a:t>
            </a:r>
            <a:r>
              <a:rPr lang="en-GB" dirty="0" err="1"/>
              <a:t>speziell</a:t>
            </a:r>
            <a:r>
              <a:rPr lang="en-GB" dirty="0"/>
              <a:t> auf die </a:t>
            </a:r>
            <a:r>
              <a:rPr lang="en-GB" dirty="0" err="1"/>
              <a:t>Testausführung</a:t>
            </a:r>
            <a:endParaRPr lang="en-GB" dirty="0"/>
          </a:p>
          <a:p>
            <a:r>
              <a:rPr lang="en-GB" dirty="0" err="1"/>
              <a:t>Blick</a:t>
            </a:r>
            <a:r>
              <a:rPr lang="en-GB" dirty="0"/>
              <a:t> auf die Analyse der </a:t>
            </a:r>
            <a:r>
              <a:rPr lang="en-GB" dirty="0" err="1"/>
              <a:t>Codequalität</a:t>
            </a:r>
            <a:r>
              <a:rPr lang="en-GB" dirty="0"/>
              <a:t> - Reports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322160-E00F-FD34-2758-4F8BFB8457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13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30FEF-42DC-6059-ADB6-8692CEB0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Aktueller</a:t>
            </a:r>
            <a:r>
              <a:rPr lang="en-GB" dirty="0"/>
              <a:t> Stand der </a:t>
            </a:r>
            <a:r>
              <a:rPr lang="en-GB" dirty="0" err="1"/>
              <a:t>Projektdokumentation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E97139-1700-9D97-4D45-E51EF8D1A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Blick</a:t>
            </a:r>
            <a:r>
              <a:rPr lang="en-GB" dirty="0"/>
              <a:t> auf die </a:t>
            </a:r>
            <a:r>
              <a:rPr lang="en-GB" dirty="0" err="1"/>
              <a:t>Projektdokumentation</a:t>
            </a:r>
            <a:r>
              <a:rPr lang="en-GB" dirty="0"/>
              <a:t> in </a:t>
            </a:r>
            <a:r>
              <a:rPr lang="en-GB" dirty="0">
                <a:hlinkClick r:id="rId2"/>
              </a:rPr>
              <a:t>GitHub</a:t>
            </a: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3BE8F0-6CAF-9618-6F29-62586651BD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68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DCBFD-07FE-2F6C-8CCD-60251997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Retro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B276B3-23B5-F796-27AF-13F7BC58B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6000" lvl="0" indent="-216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 dirty="0"/>
              <a:t>Gab es gröbere Probleme (</a:t>
            </a:r>
            <a:r>
              <a:rPr lang="de-AT" dirty="0" err="1"/>
              <a:t>Plannung</a:t>
            </a:r>
            <a:r>
              <a:rPr lang="de-AT" dirty="0"/>
              <a:t>, Implementierung, </a:t>
            </a:r>
            <a:r>
              <a:rPr lang="de-AT" dirty="0" err="1"/>
              <a:t>etc</a:t>
            </a:r>
            <a:r>
              <a:rPr lang="de-AT" dirty="0"/>
              <a:t> …)</a:t>
            </a:r>
          </a:p>
          <a:p>
            <a:pPr marL="673200" lvl="1" indent="-216000">
              <a:buSzPts val="2400"/>
              <a:buChar char="•"/>
            </a:pPr>
            <a:r>
              <a:rPr lang="de-AT" dirty="0"/>
              <a:t>Weekly Meetings wurden vernachlässigt</a:t>
            </a:r>
          </a:p>
          <a:p>
            <a:pPr marL="457200" lvl="1" indent="0">
              <a:buSzPts val="2400"/>
              <a:buNone/>
            </a:pPr>
            <a:endParaRPr lang="de-AT" dirty="0"/>
          </a:p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 dirty="0"/>
              <a:t>Was haben wir für Release 3 gelernt?</a:t>
            </a:r>
          </a:p>
          <a:p>
            <a:pPr marL="673200" lvl="1" indent="-216000">
              <a:spcBef>
                <a:spcPts val="800"/>
              </a:spcBef>
              <a:buSzPts val="2400"/>
              <a:buChar char="•"/>
            </a:pPr>
            <a:r>
              <a:rPr lang="de-AT" dirty="0"/>
              <a:t>Bessere kontinuierliche Absprache</a:t>
            </a:r>
          </a:p>
          <a:p>
            <a:pPr marL="673200" lvl="1" indent="-216000">
              <a:spcBef>
                <a:spcPts val="800"/>
              </a:spcBef>
              <a:buSzPts val="2400"/>
              <a:buChar char="•"/>
            </a:pPr>
            <a:r>
              <a:rPr lang="de-AT" dirty="0"/>
              <a:t>Konsistenz</a:t>
            </a:r>
          </a:p>
          <a:p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F4A09B-4CE6-804D-F45F-92A844A23D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47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089123-53BB-03C1-B785-F7BB3B84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Nächste</a:t>
            </a:r>
            <a:r>
              <a:rPr lang="en-US" dirty="0"/>
              <a:t> </a:t>
            </a:r>
            <a:r>
              <a:rPr lang="en-US" dirty="0" err="1"/>
              <a:t>Schritte</a:t>
            </a:r>
            <a:r>
              <a:rPr lang="en-US" dirty="0"/>
              <a:t> &amp; </a:t>
            </a:r>
            <a:r>
              <a:rPr lang="en-US" dirty="0" err="1"/>
              <a:t>Planung</a:t>
            </a:r>
            <a:r>
              <a:rPr lang="en-US" dirty="0"/>
              <a:t> Release 2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187CA8-4C8C-E5DE-AF38-C7564148B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Kurzer Überblick über den weiteren Plan und nächste Schritte.</a:t>
            </a:r>
          </a:p>
          <a:p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8DB752-793D-962E-972D-A5136CAF03C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215D525-BBD1-8DFF-FD48-A1B53E4F8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00" y="2071458"/>
            <a:ext cx="5974200" cy="378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43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E13AFAC5-D8E8-41C9-B023-C5D9AC48FD0E}" vid="{FA9F25FB-E87D-4462-AB13-B746242A0510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JKU_Praesentation_DE_16_9_2020_01_1_</Template>
  <TotalTime>0</TotalTime>
  <Words>152</Words>
  <Application>Microsoft Office PowerPoint</Application>
  <PresentationFormat>Breitbild</PresentationFormat>
  <Paragraphs>30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Wingdings</vt:lpstr>
      <vt:lpstr>Wingdings 2</vt:lpstr>
      <vt:lpstr>Office</vt:lpstr>
      <vt:lpstr>Release 2 Team 4</vt:lpstr>
      <vt:lpstr>Präsentation Release 2 - Agenda</vt:lpstr>
      <vt:lpstr>Aktueller Stand &amp; Fortschritt in Release 2</vt:lpstr>
      <vt:lpstr>Aktueller Stand der Tests und Analyse der Codequalität</vt:lpstr>
      <vt:lpstr>Aktueller Stand der Projektdokumentation</vt:lpstr>
      <vt:lpstr>Sprint Retro</vt:lpstr>
      <vt:lpstr>Nächste Schritte &amp; Planung Release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Jakob Sommerauer</dc:creator>
  <cp:lastModifiedBy>Jakob Sommerauer</cp:lastModifiedBy>
  <cp:revision>7</cp:revision>
  <cp:lastPrinted>2015-10-19T12:36:16Z</cp:lastPrinted>
  <dcterms:created xsi:type="dcterms:W3CDTF">2023-11-17T07:59:09Z</dcterms:created>
  <dcterms:modified xsi:type="dcterms:W3CDTF">2023-12-14T19:30:47Z</dcterms:modified>
</cp:coreProperties>
</file>