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102475" cy="10234613"/>
  <p:embeddedFontLst>
    <p:embeddedFont>
      <p:font typeface="Arial Black" panose="020B0A04020102020204" pitchFamily="34" charset="0"/>
      <p:regular r:id="rId9"/>
      <p:bold r:id="rId10"/>
    </p:embeddedFont>
    <p:embeddedFont>
      <p:font typeface="Noto Sans Symbols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3" roundtripDataSignature="AMtx7mhRRebPKCvJe0HY3f3WWyYpc4N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F157B-6981-FB1F-1FEC-4B360BC27950}" v="16" dt="2023-11-22T18:23:02.161"/>
    <p1510:client id="{6C12DFF1-3D03-9736-C92C-654F7A7DB543}" v="42" dt="2023-11-22T18:21:05.992"/>
    <p1510:client id="{86A658BB-797F-4B66-A9E0-9130C6D4B269}" v="368" dt="2023-11-22T18:24:35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cd6c2fddac20de39033525c83cf51f687a95e76a5d52f109eef9e27495f9681c::" providerId="AD" clId="Web-{86A658BB-797F-4B66-A9E0-9130C6D4B269}"/>
    <pc:docChg chg="modSld">
      <pc:chgData name="Gastbenutzer" userId="S::urn:spo:anon#cd6c2fddac20de39033525c83cf51f687a95e76a5d52f109eef9e27495f9681c::" providerId="AD" clId="Web-{86A658BB-797F-4B66-A9E0-9130C6D4B269}" dt="2023-11-22T18:24:35.721" v="362" actId="20577"/>
      <pc:docMkLst>
        <pc:docMk/>
      </pc:docMkLst>
      <pc:sldChg chg="modSp">
        <pc:chgData name="Gastbenutzer" userId="S::urn:spo:anon#cd6c2fddac20de39033525c83cf51f687a95e76a5d52f109eef9e27495f9681c::" providerId="AD" clId="Web-{86A658BB-797F-4B66-A9E0-9130C6D4B269}" dt="2023-11-22T18:07:03.467" v="62" actId="20577"/>
        <pc:sldMkLst>
          <pc:docMk/>
          <pc:sldMk cId="0" sldId="256"/>
        </pc:sldMkLst>
        <pc:spChg chg="mod">
          <ac:chgData name="Gastbenutzer" userId="S::urn:spo:anon#cd6c2fddac20de39033525c83cf51f687a95e76a5d52f109eef9e27495f9681c::" providerId="AD" clId="Web-{86A658BB-797F-4B66-A9E0-9130C6D4B269}" dt="2023-11-22T18:07:03.467" v="62" actId="20577"/>
          <ac:spMkLst>
            <pc:docMk/>
            <pc:sldMk cId="0" sldId="256"/>
            <ac:spMk id="216" creationId="{00000000-0000-0000-0000-000000000000}"/>
          </ac:spMkLst>
        </pc:spChg>
        <pc:spChg chg="mod">
          <ac:chgData name="Gastbenutzer" userId="S::urn:spo:anon#cd6c2fddac20de39033525c83cf51f687a95e76a5d52f109eef9e27495f9681c::" providerId="AD" clId="Web-{86A658BB-797F-4B66-A9E0-9130C6D4B269}" dt="2023-11-22T18:06:04.777" v="2" actId="20577"/>
          <ac:spMkLst>
            <pc:docMk/>
            <pc:sldMk cId="0" sldId="256"/>
            <ac:spMk id="217" creationId="{00000000-0000-0000-0000-000000000000}"/>
          </ac:spMkLst>
        </pc:spChg>
      </pc:sldChg>
      <pc:sldChg chg="modSp">
        <pc:chgData name="Gastbenutzer" userId="S::urn:spo:anon#cd6c2fddac20de39033525c83cf51f687a95e76a5d52f109eef9e27495f9681c::" providerId="AD" clId="Web-{86A658BB-797F-4B66-A9E0-9130C6D4B269}" dt="2023-11-22T18:12:18.998" v="77" actId="20577"/>
        <pc:sldMkLst>
          <pc:docMk/>
          <pc:sldMk cId="0" sldId="258"/>
        </pc:sldMkLst>
        <pc:spChg chg="mod">
          <ac:chgData name="Gastbenutzer" userId="S::urn:spo:anon#cd6c2fddac20de39033525c83cf51f687a95e76a5d52f109eef9e27495f9681c::" providerId="AD" clId="Web-{86A658BB-797F-4B66-A9E0-9130C6D4B269}" dt="2023-11-22T18:12:18.998" v="77" actId="20577"/>
          <ac:spMkLst>
            <pc:docMk/>
            <pc:sldMk cId="0" sldId="258"/>
            <ac:spMk id="232" creationId="{00000000-0000-0000-0000-000000000000}"/>
          </ac:spMkLst>
        </pc:spChg>
      </pc:sldChg>
      <pc:sldChg chg="modSp">
        <pc:chgData name="Gastbenutzer" userId="S::urn:spo:anon#cd6c2fddac20de39033525c83cf51f687a95e76a5d52f109eef9e27495f9681c::" providerId="AD" clId="Web-{86A658BB-797F-4B66-A9E0-9130C6D4B269}" dt="2023-11-22T18:17:51.342" v="194" actId="20577"/>
        <pc:sldMkLst>
          <pc:docMk/>
          <pc:sldMk cId="0" sldId="259"/>
        </pc:sldMkLst>
        <pc:spChg chg="mod">
          <ac:chgData name="Gastbenutzer" userId="S::urn:spo:anon#cd6c2fddac20de39033525c83cf51f687a95e76a5d52f109eef9e27495f9681c::" providerId="AD" clId="Web-{86A658BB-797F-4B66-A9E0-9130C6D4B269}" dt="2023-11-22T18:17:51.342" v="194" actId="20577"/>
          <ac:spMkLst>
            <pc:docMk/>
            <pc:sldMk cId="0" sldId="259"/>
            <ac:spMk id="239" creationId="{00000000-0000-0000-0000-000000000000}"/>
          </ac:spMkLst>
        </pc:spChg>
      </pc:sldChg>
      <pc:sldChg chg="modSp">
        <pc:chgData name="Gastbenutzer" userId="S::urn:spo:anon#cd6c2fddac20de39033525c83cf51f687a95e76a5d52f109eef9e27495f9681c::" providerId="AD" clId="Web-{86A658BB-797F-4B66-A9E0-9130C6D4B269}" dt="2023-11-22T18:21:54.104" v="361" actId="1076"/>
        <pc:sldMkLst>
          <pc:docMk/>
          <pc:sldMk cId="0" sldId="260"/>
        </pc:sldMkLst>
        <pc:spChg chg="mod">
          <ac:chgData name="Gastbenutzer" userId="S::urn:spo:anon#cd6c2fddac20de39033525c83cf51f687a95e76a5d52f109eef9e27495f9681c::" providerId="AD" clId="Web-{86A658BB-797F-4B66-A9E0-9130C6D4B269}" dt="2023-11-22T18:21:51.713" v="360" actId="20577"/>
          <ac:spMkLst>
            <pc:docMk/>
            <pc:sldMk cId="0" sldId="260"/>
            <ac:spMk id="246" creationId="{00000000-0000-0000-0000-000000000000}"/>
          </ac:spMkLst>
        </pc:spChg>
        <pc:picChg chg="mod">
          <ac:chgData name="Gastbenutzer" userId="S::urn:spo:anon#cd6c2fddac20de39033525c83cf51f687a95e76a5d52f109eef9e27495f9681c::" providerId="AD" clId="Web-{86A658BB-797F-4B66-A9E0-9130C6D4B269}" dt="2023-11-22T18:21:54.104" v="361" actId="1076"/>
          <ac:picMkLst>
            <pc:docMk/>
            <pc:sldMk cId="0" sldId="260"/>
            <ac:picMk id="3" creationId="{1FC2C476-9079-99EE-24B2-DA85E29B0D01}"/>
          </ac:picMkLst>
        </pc:picChg>
      </pc:sldChg>
      <pc:sldChg chg="modSp">
        <pc:chgData name="Gastbenutzer" userId="S::urn:spo:anon#cd6c2fddac20de39033525c83cf51f687a95e76a5d52f109eef9e27495f9681c::" providerId="AD" clId="Web-{86A658BB-797F-4B66-A9E0-9130C6D4B269}" dt="2023-11-22T18:24:35.721" v="362" actId="20577"/>
        <pc:sldMkLst>
          <pc:docMk/>
          <pc:sldMk cId="0" sldId="261"/>
        </pc:sldMkLst>
        <pc:spChg chg="mod">
          <ac:chgData name="Gastbenutzer" userId="S::urn:spo:anon#cd6c2fddac20de39033525c83cf51f687a95e76a5d52f109eef9e27495f9681c::" providerId="AD" clId="Web-{86A658BB-797F-4B66-A9E0-9130C6D4B269}" dt="2023-11-22T18:24:35.721" v="362" actId="20577"/>
          <ac:spMkLst>
            <pc:docMk/>
            <pc:sldMk cId="0" sldId="261"/>
            <ac:spMk id="253" creationId="{00000000-0000-0000-0000-000000000000}"/>
          </ac:spMkLst>
        </pc:spChg>
      </pc:sldChg>
    </pc:docChg>
  </pc:docChgLst>
  <pc:docChgLst>
    <pc:chgData name="Lindner Markus" userId="S::k11911529@students.jku.at::eee27167-a3e8-4e68-84e6-011383360730" providerId="AD" clId="Web-{6C12DFF1-3D03-9736-C92C-654F7A7DB543}"/>
    <pc:docChg chg="modSld">
      <pc:chgData name="Lindner Markus" userId="S::k11911529@students.jku.at::eee27167-a3e8-4e68-84e6-011383360730" providerId="AD" clId="Web-{6C12DFF1-3D03-9736-C92C-654F7A7DB543}" dt="2023-11-22T18:21:05.992" v="36" actId="20577"/>
      <pc:docMkLst>
        <pc:docMk/>
      </pc:docMkLst>
      <pc:sldChg chg="modSp">
        <pc:chgData name="Lindner Markus" userId="S::k11911529@students.jku.at::eee27167-a3e8-4e68-84e6-011383360730" providerId="AD" clId="Web-{6C12DFF1-3D03-9736-C92C-654F7A7DB543}" dt="2023-11-22T18:07:12.962" v="5" actId="20577"/>
        <pc:sldMkLst>
          <pc:docMk/>
          <pc:sldMk cId="0" sldId="256"/>
        </pc:sldMkLst>
        <pc:spChg chg="mod">
          <ac:chgData name="Lindner Markus" userId="S::k11911529@students.jku.at::eee27167-a3e8-4e68-84e6-011383360730" providerId="AD" clId="Web-{6C12DFF1-3D03-9736-C92C-654F7A7DB543}" dt="2023-11-22T18:07:12.962" v="5" actId="20577"/>
          <ac:spMkLst>
            <pc:docMk/>
            <pc:sldMk cId="0" sldId="256"/>
            <ac:spMk id="216" creationId="{00000000-0000-0000-0000-000000000000}"/>
          </ac:spMkLst>
        </pc:spChg>
      </pc:sldChg>
      <pc:sldChg chg="modSp">
        <pc:chgData name="Lindner Markus" userId="S::k11911529@students.jku.at::eee27167-a3e8-4e68-84e6-011383360730" providerId="AD" clId="Web-{6C12DFF1-3D03-9736-C92C-654F7A7DB543}" dt="2023-11-22T18:06:52.820" v="2" actId="20577"/>
        <pc:sldMkLst>
          <pc:docMk/>
          <pc:sldMk cId="0" sldId="258"/>
        </pc:sldMkLst>
        <pc:spChg chg="mod">
          <ac:chgData name="Lindner Markus" userId="S::k11911529@students.jku.at::eee27167-a3e8-4e68-84e6-011383360730" providerId="AD" clId="Web-{6C12DFF1-3D03-9736-C92C-654F7A7DB543}" dt="2023-11-22T18:06:52.820" v="2" actId="20577"/>
          <ac:spMkLst>
            <pc:docMk/>
            <pc:sldMk cId="0" sldId="258"/>
            <ac:spMk id="232" creationId="{00000000-0000-0000-0000-000000000000}"/>
          </ac:spMkLst>
        </pc:spChg>
      </pc:sldChg>
      <pc:sldChg chg="addSp modSp">
        <pc:chgData name="Lindner Markus" userId="S::k11911529@students.jku.at::eee27167-a3e8-4e68-84e6-011383360730" providerId="AD" clId="Web-{6C12DFF1-3D03-9736-C92C-654F7A7DB543}" dt="2023-11-22T18:15:14.231" v="30" actId="1076"/>
        <pc:sldMkLst>
          <pc:docMk/>
          <pc:sldMk cId="0" sldId="259"/>
        </pc:sldMkLst>
        <pc:picChg chg="add mod">
          <ac:chgData name="Lindner Markus" userId="S::k11911529@students.jku.at::eee27167-a3e8-4e68-84e6-011383360730" providerId="AD" clId="Web-{6C12DFF1-3D03-9736-C92C-654F7A7DB543}" dt="2023-11-22T18:15:14.231" v="30" actId="1076"/>
          <ac:picMkLst>
            <pc:docMk/>
            <pc:sldMk cId="0" sldId="259"/>
            <ac:picMk id="2" creationId="{12CC0905-B704-9B3B-22BD-8797B2A8B2C6}"/>
          </ac:picMkLst>
        </pc:picChg>
      </pc:sldChg>
      <pc:sldChg chg="addSp delSp modSp">
        <pc:chgData name="Lindner Markus" userId="S::k11911529@students.jku.at::eee27167-a3e8-4e68-84e6-011383360730" providerId="AD" clId="Web-{6C12DFF1-3D03-9736-C92C-654F7A7DB543}" dt="2023-11-22T18:20:11.378" v="34" actId="1076"/>
        <pc:sldMkLst>
          <pc:docMk/>
          <pc:sldMk cId="0" sldId="260"/>
        </pc:sldMkLst>
        <pc:spChg chg="mod">
          <ac:chgData name="Lindner Markus" userId="S::k11911529@students.jku.at::eee27167-a3e8-4e68-84e6-011383360730" providerId="AD" clId="Web-{6C12DFF1-3D03-9736-C92C-654F7A7DB543}" dt="2023-11-22T18:14:00.367" v="23" actId="20577"/>
          <ac:spMkLst>
            <pc:docMk/>
            <pc:sldMk cId="0" sldId="260"/>
            <ac:spMk id="246" creationId="{00000000-0000-0000-0000-000000000000}"/>
          </ac:spMkLst>
        </pc:spChg>
        <pc:picChg chg="add del mod">
          <ac:chgData name="Lindner Markus" userId="S::k11911529@students.jku.at::eee27167-a3e8-4e68-84e6-011383360730" providerId="AD" clId="Web-{6C12DFF1-3D03-9736-C92C-654F7A7DB543}" dt="2023-11-22T18:12:43.220" v="16"/>
          <ac:picMkLst>
            <pc:docMk/>
            <pc:sldMk cId="0" sldId="260"/>
            <ac:picMk id="2" creationId="{2D41B3A9-757E-3155-2420-332B35F50555}"/>
          </ac:picMkLst>
        </pc:picChg>
        <pc:picChg chg="add mod">
          <ac:chgData name="Lindner Markus" userId="S::k11911529@students.jku.at::eee27167-a3e8-4e68-84e6-011383360730" providerId="AD" clId="Web-{6C12DFF1-3D03-9736-C92C-654F7A7DB543}" dt="2023-11-22T18:20:11.378" v="34" actId="1076"/>
          <ac:picMkLst>
            <pc:docMk/>
            <pc:sldMk cId="0" sldId="260"/>
            <ac:picMk id="3" creationId="{1FC2C476-9079-99EE-24B2-DA85E29B0D01}"/>
          </ac:picMkLst>
        </pc:picChg>
      </pc:sldChg>
      <pc:sldChg chg="modSp">
        <pc:chgData name="Lindner Markus" userId="S::k11911529@students.jku.at::eee27167-a3e8-4e68-84e6-011383360730" providerId="AD" clId="Web-{6C12DFF1-3D03-9736-C92C-654F7A7DB543}" dt="2023-11-22T18:21:05.992" v="36" actId="20577"/>
        <pc:sldMkLst>
          <pc:docMk/>
          <pc:sldMk cId="0" sldId="261"/>
        </pc:sldMkLst>
        <pc:spChg chg="mod">
          <ac:chgData name="Lindner Markus" userId="S::k11911529@students.jku.at::eee27167-a3e8-4e68-84e6-011383360730" providerId="AD" clId="Web-{6C12DFF1-3D03-9736-C92C-654F7A7DB543}" dt="2023-11-22T18:21:05.992" v="36" actId="20577"/>
          <ac:spMkLst>
            <pc:docMk/>
            <pc:sldMk cId="0" sldId="261"/>
            <ac:spMk id="253" creationId="{00000000-0000-0000-0000-000000000000}"/>
          </ac:spMkLst>
        </pc:spChg>
      </pc:sldChg>
    </pc:docChg>
  </pc:docChgLst>
  <pc:docChgLst>
    <pc:chgData name="Gastbenutzer" userId="S::urn:spo:anon#cd6c2fddac20de39033525c83cf51f687a95e76a5d52f109eef9e27495f9681c::" providerId="AD" clId="Web-{43EF157B-6981-FB1F-1FEC-4B360BC27950}"/>
    <pc:docChg chg="addSld delSld modSld">
      <pc:chgData name="Gastbenutzer" userId="S::urn:spo:anon#cd6c2fddac20de39033525c83cf51f687a95e76a5d52f109eef9e27495f9681c::" providerId="AD" clId="Web-{43EF157B-6981-FB1F-1FEC-4B360BC27950}" dt="2023-11-22T18:23:02.161" v="14"/>
      <pc:docMkLst>
        <pc:docMk/>
      </pc:docMkLst>
      <pc:sldChg chg="modSp">
        <pc:chgData name="Gastbenutzer" userId="S::urn:spo:anon#cd6c2fddac20de39033525c83cf51f687a95e76a5d52f109eef9e27495f9681c::" providerId="AD" clId="Web-{43EF157B-6981-FB1F-1FEC-4B360BC27950}" dt="2023-11-22T18:08:16.350" v="1" actId="20577"/>
        <pc:sldMkLst>
          <pc:docMk/>
          <pc:sldMk cId="0" sldId="258"/>
        </pc:sldMkLst>
        <pc:spChg chg="mod">
          <ac:chgData name="Gastbenutzer" userId="S::urn:spo:anon#cd6c2fddac20de39033525c83cf51f687a95e76a5d52f109eef9e27495f9681c::" providerId="AD" clId="Web-{43EF157B-6981-FB1F-1FEC-4B360BC27950}" dt="2023-11-22T18:08:16.350" v="1" actId="20577"/>
          <ac:spMkLst>
            <pc:docMk/>
            <pc:sldMk cId="0" sldId="258"/>
            <ac:spMk id="232" creationId="{00000000-0000-0000-0000-000000000000}"/>
          </ac:spMkLst>
        </pc:spChg>
      </pc:sldChg>
      <pc:sldChg chg="modSp">
        <pc:chgData name="Gastbenutzer" userId="S::urn:spo:anon#cd6c2fddac20de39033525c83cf51f687a95e76a5d52f109eef9e27495f9681c::" providerId="AD" clId="Web-{43EF157B-6981-FB1F-1FEC-4B360BC27950}" dt="2023-11-22T18:12:16.248" v="3" actId="20577"/>
        <pc:sldMkLst>
          <pc:docMk/>
          <pc:sldMk cId="0" sldId="260"/>
        </pc:sldMkLst>
        <pc:spChg chg="mod">
          <ac:chgData name="Gastbenutzer" userId="S::urn:spo:anon#cd6c2fddac20de39033525c83cf51f687a95e76a5d52f109eef9e27495f9681c::" providerId="AD" clId="Web-{43EF157B-6981-FB1F-1FEC-4B360BC27950}" dt="2023-11-22T18:12:16.248" v="3" actId="20577"/>
          <ac:spMkLst>
            <pc:docMk/>
            <pc:sldMk cId="0" sldId="260"/>
            <ac:spMk id="246" creationId="{00000000-0000-0000-0000-000000000000}"/>
          </ac:spMkLst>
        </pc:spChg>
      </pc:sldChg>
      <pc:sldChg chg="modSp new del">
        <pc:chgData name="Gastbenutzer" userId="S::urn:spo:anon#cd6c2fddac20de39033525c83cf51f687a95e76a5d52f109eef9e27495f9681c::" providerId="AD" clId="Web-{43EF157B-6981-FB1F-1FEC-4B360BC27950}" dt="2023-11-22T18:23:02.161" v="14"/>
        <pc:sldMkLst>
          <pc:docMk/>
          <pc:sldMk cId="941215707" sldId="262"/>
        </pc:sldMkLst>
        <pc:spChg chg="mod">
          <ac:chgData name="Gastbenutzer" userId="S::urn:spo:anon#cd6c2fddac20de39033525c83cf51f687a95e76a5d52f109eef9e27495f9681c::" providerId="AD" clId="Web-{43EF157B-6981-FB1F-1FEC-4B360BC27950}" dt="2023-11-22T18:22:02.534" v="13" actId="20577"/>
          <ac:spMkLst>
            <pc:docMk/>
            <pc:sldMk cId="941215707" sldId="262"/>
            <ac:spMk id="2" creationId="{EDE677D5-B04E-99EB-97A6-1E58F243E0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yXKOcxrKGDN7SwgDRZFUIvwVSNpntYx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-2023.ws.prse.braeuer.team3/issu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/>
              <a:t>Sara </a:t>
            </a:r>
            <a:r>
              <a:rPr lang="en-US" err="1"/>
              <a:t>Kheribi</a:t>
            </a:r>
            <a:r>
              <a:rPr lang="en-US"/>
              <a:t>, Markus Lindner, Milan Keta, Hannes Mayrhofer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err="1"/>
              <a:t>Praktikum</a:t>
            </a:r>
            <a:r>
              <a:rPr lang="en-US"/>
              <a:t> Software Engineering – WS 2023</a:t>
            </a:r>
            <a:endParaRPr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/>
              <a:t>Release 1</a:t>
            </a:r>
            <a:br>
              <a:rPr lang="en-US"/>
            </a:br>
            <a:r>
              <a:rPr lang="en-US"/>
              <a:t>Team 3</a:t>
            </a:r>
            <a:endParaRPr/>
          </a:p>
        </p:txBody>
      </p:sp>
      <p:sp>
        <p:nvSpPr>
          <p:cNvPr id="218" name="Google Shape;218;p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AT"/>
          </a:p>
        </p:txBody>
      </p:sp>
      <p:sp>
        <p:nvSpPr>
          <p:cNvPr id="219" name="Google Shape;219;p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Präsentation Release 1 - Agenda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UML Klassendiagramme</a:t>
            </a:r>
            <a:endParaRPr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Aktueller Stand der Implementierung (inkl. Demo)</a:t>
            </a:r>
            <a:endParaRPr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Sprint Retro</a:t>
            </a:r>
            <a:endParaRPr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Planung für Release 2</a:t>
            </a:r>
            <a:endParaRPr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UML Klassendiagramme</a:t>
            </a:r>
            <a:endParaRPr/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/>
              <a:t>Draw.io</a:t>
            </a:r>
            <a:endParaRPr lang="de-DE"/>
          </a:p>
          <a:p>
            <a:pPr marL="342900" indent="-342900">
              <a:buSzPts val="2400"/>
            </a:pPr>
            <a:r>
              <a:rPr lang="en-US">
                <a:hlinkClick r:id="rId3"/>
              </a:rPr>
              <a:t>UML Diagramm</a:t>
            </a:r>
            <a:endParaRPr lang="en-US"/>
          </a:p>
          <a:p>
            <a:pPr marL="215900" indent="-215900">
              <a:buSzPts val="2400"/>
            </a:pPr>
            <a:endParaRPr lang="en-US"/>
          </a:p>
          <a:p>
            <a:pPr marL="215900" indent="-215900">
              <a:buSzPts val="2400"/>
            </a:pPr>
            <a:endParaRPr lang="en-US"/>
          </a:p>
        </p:txBody>
      </p:sp>
      <p:sp>
        <p:nvSpPr>
          <p:cNvPr id="233" name="Google Shape;233;p3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&amp; Fortschritt in Release 1</a:t>
            </a:r>
            <a:endParaRPr/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5900" indent="-215900">
              <a:spcBef>
                <a:spcPts val="0"/>
              </a:spcBef>
              <a:buSzPts val="2400"/>
            </a:pPr>
            <a:r>
              <a:rPr lang="en-US" err="1"/>
              <a:t>Gerechte</a:t>
            </a:r>
            <a:r>
              <a:rPr lang="en-US"/>
              <a:t> </a:t>
            </a:r>
            <a:r>
              <a:rPr lang="en-US" err="1"/>
              <a:t>Aufteilung</a:t>
            </a:r>
            <a:r>
              <a:rPr lang="en-US"/>
              <a:t> der Issues</a:t>
            </a:r>
          </a:p>
          <a:p>
            <a:pPr lvl="1">
              <a:buSzPts val="2400"/>
            </a:pPr>
            <a:r>
              <a:rPr lang="en-US"/>
              <a:t>Pro Person 2 Issues</a:t>
            </a:r>
          </a:p>
          <a:p>
            <a:pPr lvl="1">
              <a:buSzPts val="2400"/>
            </a:pPr>
            <a:r>
              <a:rPr lang="en-US"/>
              <a:t>Bugs </a:t>
            </a:r>
            <a:r>
              <a:rPr lang="en-US" err="1"/>
              <a:t>wurden</a:t>
            </a:r>
            <a:r>
              <a:rPr lang="en-US"/>
              <a:t> </a:t>
            </a:r>
            <a:r>
              <a:rPr lang="en-US" err="1"/>
              <a:t>gemeinsam</a:t>
            </a:r>
            <a:r>
              <a:rPr lang="en-US"/>
              <a:t> </a:t>
            </a:r>
            <a:r>
              <a:rPr lang="en-US" err="1"/>
              <a:t>behoben</a:t>
            </a:r>
            <a:endParaRPr lang="en-US"/>
          </a:p>
          <a:p>
            <a:pPr marL="215900" indent="-215900">
              <a:buSzPts val="2400"/>
            </a:pPr>
            <a:r>
              <a:rPr lang="en-US">
                <a:hlinkClick r:id="rId3"/>
              </a:rPr>
              <a:t>Offene Issues</a:t>
            </a:r>
            <a:endParaRPr lang="en-US"/>
          </a:p>
          <a:p>
            <a:pPr marL="215900" lvl="0" indent="-2159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Demo der </a:t>
            </a:r>
            <a:r>
              <a:rPr lang="en-US" err="1"/>
              <a:t>Applikation</a:t>
            </a:r>
            <a:endParaRPr err="1"/>
          </a:p>
        </p:txBody>
      </p:sp>
      <p:sp>
        <p:nvSpPr>
          <p:cNvPr id="240" name="Google Shape;240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3701D62-BCDA-431D-046C-C5F0E82BF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543" y="980096"/>
            <a:ext cx="6462383" cy="515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5900" lvl="0" indent="-215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err="1"/>
              <a:t>Überblick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gebuchte</a:t>
            </a:r>
            <a:r>
              <a:rPr lang="en-US"/>
              <a:t> </a:t>
            </a:r>
            <a:r>
              <a:rPr lang="en-US" err="1"/>
              <a:t>Stunden</a:t>
            </a:r>
            <a:endParaRPr lang="de-DE" err="1"/>
          </a:p>
          <a:p>
            <a:pPr marL="215900" indent="-215900">
              <a:buSzPts val="2400"/>
            </a:pPr>
            <a:r>
              <a:rPr lang="en-US"/>
              <a:t>Ein Issue in </a:t>
            </a:r>
            <a:r>
              <a:rPr lang="en-US" err="1"/>
              <a:t>kleinere</a:t>
            </a:r>
            <a:r>
              <a:rPr lang="en-US"/>
              <a:t> Issues </a:t>
            </a:r>
            <a:r>
              <a:rPr lang="en-US" err="1"/>
              <a:t>teilen</a:t>
            </a:r>
            <a:endParaRPr lang="en-US"/>
          </a:p>
          <a:p>
            <a:pPr lvl="1">
              <a:buSzPts val="2400"/>
            </a:pPr>
            <a:r>
              <a:rPr lang="en-US"/>
              <a:t>Mehr Tasks pro Issue</a:t>
            </a:r>
          </a:p>
          <a:p>
            <a:pPr marL="215900" indent="-215900">
              <a:buSzPts val="2400"/>
            </a:pPr>
            <a:endParaRPr lang="en-US"/>
          </a:p>
          <a:p>
            <a:pPr lvl="1">
              <a:buSzPts val="2400"/>
            </a:pPr>
            <a:endParaRPr lang="en-US"/>
          </a:p>
        </p:txBody>
      </p:sp>
      <p:sp>
        <p:nvSpPr>
          <p:cNvPr id="247" name="Google Shape;247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  <p:pic>
        <p:nvPicPr>
          <p:cNvPr id="4" name="Grafik 3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53E734EF-9B76-530E-5439-936CDBD3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68" y="1785257"/>
            <a:ext cx="7301289" cy="4308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Nächste Schritte &amp; Planung Release 2</a:t>
            </a:r>
            <a:endParaRPr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just">
              <a:spcBef>
                <a:spcPts val="0"/>
              </a:spcBef>
              <a:buSzPts val="2400"/>
            </a:pPr>
            <a:r>
              <a:rPr lang="en-US">
                <a:solidFill>
                  <a:srgbClr val="0F0F0F"/>
                </a:solidFill>
              </a:rPr>
              <a:t>Als </a:t>
            </a:r>
            <a:r>
              <a:rPr lang="en-US" err="1">
                <a:solidFill>
                  <a:srgbClr val="0F0F0F"/>
                </a:solidFill>
              </a:rPr>
              <a:t>nächstes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konzentrieren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wir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uns</a:t>
            </a:r>
            <a:r>
              <a:rPr lang="en-US">
                <a:solidFill>
                  <a:srgbClr val="0F0F0F"/>
                </a:solidFill>
              </a:rPr>
              <a:t> auf die </a:t>
            </a:r>
            <a:r>
              <a:rPr lang="en-US" err="1">
                <a:solidFill>
                  <a:srgbClr val="0F0F0F"/>
                </a:solidFill>
              </a:rPr>
              <a:t>Erweiterung</a:t>
            </a:r>
            <a:r>
              <a:rPr lang="en-US">
                <a:solidFill>
                  <a:srgbClr val="0F0F0F"/>
                </a:solidFill>
              </a:rPr>
              <a:t> der Backoffice-Funktionen </a:t>
            </a:r>
            <a:r>
              <a:rPr lang="en-US" err="1">
                <a:solidFill>
                  <a:srgbClr val="0F0F0F"/>
                </a:solidFill>
              </a:rPr>
              <a:t>zur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Überwachung</a:t>
            </a:r>
            <a:r>
              <a:rPr lang="en-US">
                <a:solidFill>
                  <a:srgbClr val="0F0F0F"/>
                </a:solidFill>
              </a:rPr>
              <a:t> und Verwaltung von </a:t>
            </a:r>
            <a:r>
              <a:rPr lang="en-US" err="1">
                <a:solidFill>
                  <a:srgbClr val="0F0F0F"/>
                </a:solidFill>
              </a:rPr>
              <a:t>Fahrten</a:t>
            </a:r>
            <a:r>
              <a:rPr lang="en-US">
                <a:solidFill>
                  <a:srgbClr val="0F0F0F"/>
                </a:solidFill>
              </a:rPr>
              <a:t>, </a:t>
            </a:r>
            <a:r>
              <a:rPr lang="en-US" err="1">
                <a:solidFill>
                  <a:srgbClr val="0F0F0F"/>
                </a:solidFill>
              </a:rPr>
              <a:t>einschließlich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Statusanzeigen</a:t>
            </a:r>
            <a:r>
              <a:rPr lang="en-US">
                <a:solidFill>
                  <a:srgbClr val="0F0F0F"/>
                </a:solidFill>
              </a:rPr>
              <a:t>, </a:t>
            </a:r>
            <a:r>
              <a:rPr lang="en-US" err="1">
                <a:solidFill>
                  <a:srgbClr val="0F0F0F"/>
                </a:solidFill>
              </a:rPr>
              <a:t>Kategorisierung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sowie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verbesserten</a:t>
            </a:r>
            <a:r>
              <a:rPr lang="en-US">
                <a:solidFill>
                  <a:srgbClr val="0F0F0F"/>
                </a:solidFill>
              </a:rPr>
              <a:t> Filter- und </a:t>
            </a:r>
            <a:r>
              <a:rPr lang="en-US" err="1">
                <a:solidFill>
                  <a:srgbClr val="0F0F0F"/>
                </a:solidFill>
              </a:rPr>
              <a:t>Sortieroptionen</a:t>
            </a:r>
            <a:r>
              <a:rPr lang="en-US">
                <a:solidFill>
                  <a:srgbClr val="0F0F0F"/>
                </a:solidFill>
              </a:rPr>
              <a:t>, um die </a:t>
            </a:r>
            <a:r>
              <a:rPr lang="en-US" err="1">
                <a:solidFill>
                  <a:srgbClr val="0F0F0F"/>
                </a:solidFill>
              </a:rPr>
              <a:t>Effizienz</a:t>
            </a:r>
            <a:r>
              <a:rPr lang="en-US">
                <a:solidFill>
                  <a:srgbClr val="0F0F0F"/>
                </a:solidFill>
              </a:rPr>
              <a:t> und die </a:t>
            </a:r>
            <a:r>
              <a:rPr lang="en-US" err="1">
                <a:solidFill>
                  <a:srgbClr val="0F0F0F"/>
                </a:solidFill>
              </a:rPr>
              <a:t>Auswertungsmöglichkeiten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zu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steigern</a:t>
            </a:r>
            <a:r>
              <a:rPr lang="en-US">
                <a:solidFill>
                  <a:srgbClr val="0F0F0F"/>
                </a:solidFill>
              </a:rPr>
              <a:t>. Zudem </a:t>
            </a:r>
            <a:r>
              <a:rPr lang="en-US" err="1">
                <a:solidFill>
                  <a:srgbClr val="0F0F0F"/>
                </a:solidFill>
              </a:rPr>
              <a:t>wird</a:t>
            </a:r>
            <a:r>
              <a:rPr lang="en-US">
                <a:solidFill>
                  <a:srgbClr val="0F0F0F"/>
                </a:solidFill>
              </a:rPr>
              <a:t> die </a:t>
            </a:r>
            <a:r>
              <a:rPr lang="en-US" err="1">
                <a:solidFill>
                  <a:srgbClr val="0F0F0F"/>
                </a:solidFill>
              </a:rPr>
              <a:t>Implementierung</a:t>
            </a:r>
            <a:r>
              <a:rPr lang="en-US">
                <a:solidFill>
                  <a:srgbClr val="0F0F0F"/>
                </a:solidFill>
              </a:rPr>
              <a:t> von </a:t>
            </a:r>
            <a:r>
              <a:rPr lang="en-US" err="1">
                <a:solidFill>
                  <a:srgbClr val="0F0F0F"/>
                </a:solidFill>
              </a:rPr>
              <a:t>Datensicherung</a:t>
            </a:r>
            <a:r>
              <a:rPr lang="en-US">
                <a:solidFill>
                  <a:srgbClr val="0F0F0F"/>
                </a:solidFill>
              </a:rPr>
              <a:t> und </a:t>
            </a:r>
            <a:r>
              <a:rPr lang="en-US" err="1">
                <a:solidFill>
                  <a:srgbClr val="0F0F0F"/>
                </a:solidFill>
              </a:rPr>
              <a:t>Exportfunktionen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zur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Erhöhung</a:t>
            </a:r>
            <a:r>
              <a:rPr lang="en-US">
                <a:solidFill>
                  <a:srgbClr val="0F0F0F"/>
                </a:solidFill>
              </a:rPr>
              <a:t> der </a:t>
            </a:r>
            <a:r>
              <a:rPr lang="en-US" err="1">
                <a:solidFill>
                  <a:srgbClr val="0F0F0F"/>
                </a:solidFill>
              </a:rPr>
              <a:t>Systemzuverlässigkeit</a:t>
            </a:r>
            <a:r>
              <a:rPr lang="en-US">
                <a:solidFill>
                  <a:srgbClr val="0F0F0F"/>
                </a:solidFill>
              </a:rPr>
              <a:t> </a:t>
            </a:r>
            <a:r>
              <a:rPr lang="en-US" err="1">
                <a:solidFill>
                  <a:srgbClr val="0F0F0F"/>
                </a:solidFill>
              </a:rPr>
              <a:t>vorgestellt</a:t>
            </a:r>
            <a:r>
              <a:rPr lang="en-US">
                <a:solidFill>
                  <a:srgbClr val="0F0F0F"/>
                </a:solidFill>
              </a:rPr>
              <a:t>.</a:t>
            </a:r>
            <a:endParaRPr lang="de-DE">
              <a:solidFill>
                <a:srgbClr val="0F0F0F"/>
              </a:solidFill>
            </a:endParaRPr>
          </a:p>
          <a:p>
            <a:pPr marL="215900" lvl="0" indent="-2159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24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 Black</vt:lpstr>
      <vt:lpstr>Noto Sans Symbols</vt:lpstr>
      <vt:lpstr>Arial</vt:lpstr>
      <vt:lpstr>Office</vt:lpstr>
      <vt:lpstr>Release 1 Team 3</vt:lpstr>
      <vt:lpstr>Präsentation Release 1 - Agenda</vt:lpstr>
      <vt:lpstr>UML Klassendiagramme</vt:lpstr>
      <vt:lpstr>Aktueller Stand &amp; Fortschritt in Release 1</vt:lpstr>
      <vt:lpstr>Sprint Retro</vt:lpstr>
      <vt:lpstr>Nächste Schritte &amp; Planung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1 Team x</dc:title>
  <dc:creator>Braeuer, Johannes</dc:creator>
  <cp:lastModifiedBy>Lindner Markus</cp:lastModifiedBy>
  <cp:revision>2</cp:revision>
  <dcterms:created xsi:type="dcterms:W3CDTF">2023-10-26T07:23:11Z</dcterms:created>
  <dcterms:modified xsi:type="dcterms:W3CDTF">2023-11-23T11:40:23Z</dcterms:modified>
</cp:coreProperties>
</file>